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7" r:id="rId5"/>
    <p:sldId id="258" r:id="rId6"/>
    <p:sldId id="266" r:id="rId7"/>
    <p:sldId id="259" r:id="rId8"/>
    <p:sldId id="261" r:id="rId9"/>
    <p:sldId id="262" r:id="rId10"/>
    <p:sldId id="267" r:id="rId11"/>
    <p:sldId id="263" r:id="rId12"/>
    <p:sldId id="275" r:id="rId13"/>
    <p:sldId id="264" r:id="rId14"/>
    <p:sldId id="265" r:id="rId15"/>
    <p:sldId id="278" r:id="rId16"/>
    <p:sldId id="279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7811C2-EFB2-AC22-282C-4AAA9C339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6CBD2F-16A6-5FFA-4CE6-3CA17611F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FE25563-F31C-1CF3-5F1D-699CC999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B7D992-B3FF-6F77-556D-456A9B6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5C88632-DF79-569F-559A-E9796AE1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287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358C8B-F245-30E1-F0C6-E5CA69D4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1E26A00-A2C0-7C1F-492B-D5C63806B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5027A9A-DA3B-66D1-6817-6E505565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10BEF11-0562-C88B-2226-CE11784B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5DD292-A7C1-EAC5-90C8-0412FA7A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00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C51507D-5080-BF3C-CC8F-F43EE75B5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CB5BC2B-1805-5AE2-76D3-2299405C7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B24FF3-0091-CD78-355D-2336555F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E00D248-B45D-6DB2-D534-E45AA1C2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17C28E6-04E7-E651-B7D5-FE3E0F04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67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085E49-47D7-FD20-E2FF-2FB5F166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840FC4-7B40-0A06-CDFD-3BC3D2C3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61D1CBB-24A9-9CCF-183A-DF0928D8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E00A324-0264-E406-E8E2-800C4042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5317CB-6DE3-000E-6261-A07F8048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876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B53A30-0E67-9F31-0AF1-55E0997F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8924B34-977A-9EF5-849F-A07BA8EFA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8B68BC-705F-7E46-9BA8-FE786BDD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8708DB-31E0-9757-D843-BEDAE920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6F9DC6-28E6-721F-DBF3-BED269F3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254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C8F93D-6F05-7120-6FFB-2BE89B1D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4A49DA-FED5-CD73-BF85-5D661794E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52207A8-461E-64B2-440A-A6A16A0D6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B59C66D-E58F-452B-F36D-C6B963CD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4E6AA31-C90D-62A9-322A-E4E4CFCF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2B9E5AA-DA87-9B0F-24B2-FBF71B34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822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6C966C-E3A4-C807-0102-CE2F208A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0A6095F-CFF9-DCE6-E1E1-3641A9CA6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D7E9CE6-2285-55EF-37F2-D0CE483C0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0DBED0-AED0-1346-3270-D78DF03FD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63FB5F4-FF5F-B01A-D7EB-869266B01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A6393D4-6BAC-31F3-AEE5-4E968F93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E918E8D-C72F-7C0A-5616-88322694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CCE3A24-144B-E780-D281-114AFE62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365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DEA504-CA3A-B92F-EF30-D1D97CE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6BBCF91-C413-EBE9-47B1-B6FF1DB5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0CC92BA-BD84-E302-7280-5E0391D5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ED5FBC-BE71-3FB5-E0FB-478414FD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9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C240DBA-6BDD-437F-C822-13F0AA95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CA32A2E-CE47-EAFC-4E6C-1639B23F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2720206-DCB1-53CE-8677-608E40F6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97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0D1395-6244-C66C-E2CD-496710C4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4D89FE4-37A9-A23D-A330-CB04C69A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74161F8-3A43-51D4-5C18-53165A190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AC3759D-79BE-42E4-6412-A878E39D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FC9BA8E-7962-18CA-B2C9-81395128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41018-C3C5-52F2-CC0E-56E3B81A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80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D44190-7238-35CF-F7EF-E02EFB9B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3E3F4E0-DAB4-D369-21EE-6935B83E0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6FFEB24-4B3A-E48B-00BC-E9A64F58E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E2FE01B-9435-FECB-0955-FFB61D8D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D628ADF-3B59-7BE3-FF02-D3DD17AB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69B072F-5C37-914B-CF25-EAFD7F17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75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9EC1DA6-5721-950A-28F9-BB1F1D24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605709D-F273-7EF2-3A87-B3D94AF43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C07E751-D01B-54BD-8DD3-6CB49080F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1A3E-FC30-460E-B00F-C93B4516E5BF}" type="datetimeFigureOut">
              <a:rPr lang="he-IL" smtClean="0"/>
              <a:t>ל'/חשון/תשפ"ג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F4C461C-6BA2-6368-210E-4C64D6476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B3F927-42EC-E25A-A00C-49EEBDFAE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99A4-CD94-4171-918E-07A7292FA75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61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5BC6BC1-8036-2FEE-7402-080E25551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9" b="1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EDF78B6-4111-8D7B-B782-EB90A0CDBF99}"/>
              </a:ext>
            </a:extLst>
          </p:cNvPr>
          <p:cNvSpPr/>
          <p:nvPr/>
        </p:nvSpPr>
        <p:spPr>
          <a:xfrm>
            <a:off x="148177" y="1150762"/>
            <a:ext cx="473012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חתימה דיגיטלית באתר PM7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(מצגת לצוות המחקר)</a:t>
            </a:r>
            <a:endParaRPr lang="en-US" sz="2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265107-AFCC-FFF0-2788-D2032254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46" y="54183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3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המסמכים החתומים:</a:t>
            </a:r>
            <a:br>
              <a:rPr lang="en-US" dirty="0"/>
            </a:br>
            <a:r>
              <a:rPr lang="he-IL" dirty="0"/>
              <a:t>בחלק התחתון של העמוד נשמרים כל המסמכים שנחתמו וניתן לגשת אליהם בכל עת .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0CAA97F-A07E-59EC-F72E-310AA4EA1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84" y="2079187"/>
            <a:ext cx="10720172" cy="38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מעקב אחר המסמכים שנשלחו ע"י המשתמש:</a:t>
            </a:r>
            <a:br>
              <a:rPr lang="en-US" dirty="0"/>
            </a:br>
            <a:r>
              <a:rPr lang="he-IL" dirty="0"/>
              <a:t>במידה והמשתמש רוצה לעקוב אחר המסמכים ששלח לחתימה ולראות מי טרם חתם, ניתן לעשות זאת תחת תפריט דוחות.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E8DE45C-E354-FCFA-C775-8626A5305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779" y="1983119"/>
            <a:ext cx="9952383" cy="4657594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362FA02-0C92-8517-625D-CBF93ABBAFB8}"/>
              </a:ext>
            </a:extLst>
          </p:cNvPr>
          <p:cNvSpPr/>
          <p:nvPr/>
        </p:nvSpPr>
        <p:spPr>
          <a:xfrm>
            <a:off x="3882888" y="5930802"/>
            <a:ext cx="755374" cy="450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3AACB11-28AC-077B-CF09-7F408E5BF9D3}"/>
              </a:ext>
            </a:extLst>
          </p:cNvPr>
          <p:cNvSpPr/>
          <p:nvPr/>
        </p:nvSpPr>
        <p:spPr>
          <a:xfrm>
            <a:off x="10151165" y="1983119"/>
            <a:ext cx="410817" cy="283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30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91546" y="1100679"/>
            <a:ext cx="11261916" cy="3418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מעקב אחר אירוע דרך מטרות: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לאחר שאירוע נשלח לחתימה , ניתן דרך חלון המחקר בלשונית דיווח אירועים ובקשות לשינויים היכן הוא נמצא.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עמודת מצב:</a:t>
            </a:r>
            <a:br>
              <a:rPr lang="en-US" dirty="0"/>
            </a:br>
            <a:r>
              <a:rPr lang="he-IL" dirty="0"/>
              <a:t>חדש</a:t>
            </a:r>
            <a:br>
              <a:rPr lang="en-US" dirty="0"/>
            </a:br>
            <a:r>
              <a:rPr lang="he-IL" dirty="0"/>
              <a:t>בחתימות</a:t>
            </a:r>
            <a:br>
              <a:rPr lang="en-US" dirty="0"/>
            </a:br>
            <a:r>
              <a:rPr lang="he-IL" dirty="0"/>
              <a:t>בחתימת הוועדה </a:t>
            </a:r>
            <a:br>
              <a:rPr lang="en-US" dirty="0"/>
            </a:br>
            <a:r>
              <a:rPr lang="he-IL" dirty="0"/>
              <a:t>בחתימת יו"ר</a:t>
            </a:r>
            <a:br>
              <a:rPr lang="en-US" dirty="0"/>
            </a:br>
            <a:r>
              <a:rPr lang="he-IL" dirty="0"/>
              <a:t>משובץ לדיון</a:t>
            </a:r>
            <a:br>
              <a:rPr lang="en-US" dirty="0"/>
            </a:br>
            <a:r>
              <a:rPr lang="he-IL" dirty="0"/>
              <a:t>מאושר/לא מאושר/ממתין להבהרות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he-IL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כל עוד החוקר הראשי לא חתם על האירוע- ניתן לפתוח אותו לעריכה ולשלוח מחדש לחתימה</a:t>
            </a:r>
            <a:br>
              <a:rPr lang="en-US" dirty="0"/>
            </a:br>
            <a:r>
              <a:rPr lang="he-IL" dirty="0"/>
              <a:t>לאחר חתימתו- רק הרכזת יכולה לפתוח את האירוע לחתימה</a:t>
            </a:r>
            <a:br>
              <a:rPr lang="en-US" dirty="0"/>
            </a:br>
            <a:endParaRPr lang="he-IL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AC50292-5879-4242-DF4D-D3DA661D39C6}"/>
              </a:ext>
            </a:extLst>
          </p:cNvPr>
          <p:cNvSpPr/>
          <p:nvPr/>
        </p:nvSpPr>
        <p:spPr>
          <a:xfrm>
            <a:off x="3813400" y="-5091"/>
            <a:ext cx="5449869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סטטוס אירוע במטרות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A67073-88DC-5866-C743-796803AFA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758" y="3983935"/>
            <a:ext cx="87820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8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6" y="-110487"/>
            <a:ext cx="510531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691545" y="701911"/>
            <a:ext cx="11261916" cy="3418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• לא ניתן להחתים יזם מרחוק בחתימה דיגיטלית – מסמכים שצריכים להיחתם ע"י היזם (טופס 4,9)- יש להעלות לתוכנה דרך מסמכי המחקר בעת מילוי הבקשה החדשה ובטרם שליחה לחתימות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he-IL" b="1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•</a:t>
            </a:r>
            <a:r>
              <a:rPr lang="he-IL" b="1" dirty="0"/>
              <a:t> </a:t>
            </a:r>
            <a:r>
              <a:rPr lang="he-IL" dirty="0"/>
              <a:t>במידה ונוצר צורך לדלג על חתימת חוקר משנה או מנהל מחלקה (ע"ג טופס 1 בלבד)- ניתן לבקש זאת מהוועדה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1AC50292-5879-4242-DF4D-D3DA661D39C6}"/>
              </a:ext>
            </a:extLst>
          </p:cNvPr>
          <p:cNvSpPr/>
          <p:nvPr/>
        </p:nvSpPr>
        <p:spPr>
          <a:xfrm>
            <a:off x="3813400" y="-5091"/>
            <a:ext cx="5449869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נקודות חשובות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3059CF-2869-B01D-AE25-88573B17E80C}"/>
              </a:ext>
            </a:extLst>
          </p:cNvPr>
          <p:cNvSpPr/>
          <p:nvPr/>
        </p:nvSpPr>
        <p:spPr>
          <a:xfrm>
            <a:off x="3985677" y="5075431"/>
            <a:ext cx="5449869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בהצלחה!</a:t>
            </a:r>
            <a:endParaRPr lang="en-US" sz="4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349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214FC50-3CC8-4FF6-9747-10E8572C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" y="266218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8076F76-94F0-FEE8-7769-9A0904BF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198327"/>
            <a:ext cx="634829" cy="63939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3585537" y="198327"/>
            <a:ext cx="50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חתימה דיגיטלית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582300" y="1401455"/>
            <a:ext cx="100563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he-IL" dirty="0"/>
              <a:t>ביצוע חתימה דיגיטלית על מסמכי המחקר המופקים מתוכנת מטרות</a:t>
            </a:r>
            <a:endParaRPr lang="en-US" dirty="0"/>
          </a:p>
          <a:p>
            <a:pPr marL="285750" indent="-285750" algn="r" rtl="1">
              <a:buFontTx/>
              <a:buChar char="-"/>
            </a:pPr>
            <a:r>
              <a:rPr lang="he-IL" dirty="0"/>
              <a:t>המסמכים מועברים באופן אוטומטי מתוכנת מטרות לאתר </a:t>
            </a:r>
            <a:r>
              <a:rPr lang="en-US" dirty="0"/>
              <a:t>PM7</a:t>
            </a:r>
            <a:r>
              <a:rPr lang="he-IL" dirty="0"/>
              <a:t> 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לאחר סיום סבב החתימות המסמכים מוחזרים לרכזת דרך תוכנת מטרות</a:t>
            </a:r>
          </a:p>
          <a:p>
            <a:pPr marL="285750" indent="-285750" algn="r" rtl="1">
              <a:buFontTx/>
              <a:buChar char="-"/>
            </a:pP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2577A49-8F7A-33DA-8130-0867D0C95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09" y="2495767"/>
            <a:ext cx="9177191" cy="384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214FC50-3CC8-4FF6-9747-10E8572C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" y="266218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8076F76-94F0-FEE8-7769-9A0904BF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09" y="198327"/>
            <a:ext cx="634829" cy="639391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3585537" y="198327"/>
            <a:ext cx="502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חתימה דיגיטלית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749923" y="1467716"/>
            <a:ext cx="1005632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שליחת מסמכים מתוכנת מטרות: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בסיום מילוי בקשה למחקר חדש /מילוי דיווח או אירוע – ניתן לשלוח את המסמכים לחתימה דיגיטלית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המסמכים יועברו באופן אוטומטי לאתר ,לחשבונות המשתמשים הנדרשים לחתום על מסמכים אלו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המסמכים עוברים לאתר בכל חצי שעה עגולה 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המשתמשים יקבלו מייל המודיע להם על כך שממתינים להם מסמכים לחתימה באתר </a:t>
            </a:r>
          </a:p>
          <a:p>
            <a:pPr marL="285750" indent="-285750" algn="r" rtl="1">
              <a:buFontTx/>
              <a:buChar char="-"/>
            </a:pPr>
            <a:r>
              <a:rPr lang="he-IL" dirty="0"/>
              <a:t>במידה ולא יחתמו- יקבלו מייל תזכורת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2EBA15E-2C04-7B0E-2957-7BA4BEFF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951" y="3609705"/>
            <a:ext cx="2781300" cy="17145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03968FC-919B-B99B-FA2D-5F656AA69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4" y="4043092"/>
            <a:ext cx="6943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4808901" y="1474857"/>
            <a:ext cx="7210821" cy="3156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ניתן לגשת לאתר בכמה דרכים:</a:t>
            </a:r>
            <a:br>
              <a:rPr lang="en-US" sz="2000" dirty="0"/>
            </a:br>
            <a:br>
              <a:rPr lang="en-US" sz="2000" dirty="0"/>
            </a:br>
            <a:r>
              <a:rPr lang="he-IL" sz="2000" dirty="0"/>
              <a:t>1.</a:t>
            </a:r>
            <a:r>
              <a:rPr lang="en-US" sz="2000" dirty="0"/>
              <a:t> דרך המייל שמודיע על מסמכים הממתינים לחתימה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sz="2000" dirty="0"/>
              <a:t>2. </a:t>
            </a:r>
            <a:r>
              <a:rPr lang="en-US" sz="2000" dirty="0"/>
              <a:t>תוכנת מטרות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sz="2000" dirty="0"/>
              <a:t>3. </a:t>
            </a:r>
            <a:r>
              <a:rPr lang="en-US" sz="2000" dirty="0"/>
              <a:t>מומלץ- לשמור קישור בשורת המועדפים בדפדפן</a:t>
            </a:r>
            <a:endParaRPr lang="he-IL" sz="2000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he-IL" sz="2000" dirty="0"/>
          </a:p>
          <a:p>
            <a:pPr algn="r"/>
            <a:r>
              <a:rPr lang="he-IL" sz="2000" b="1" dirty="0"/>
              <a:t>התחברות לאתר:</a:t>
            </a:r>
          </a:p>
          <a:p>
            <a:pPr algn="r"/>
            <a:r>
              <a:rPr lang="he-IL" sz="2000" dirty="0">
                <a:solidFill>
                  <a:srgbClr val="FF0000"/>
                </a:solidFill>
              </a:rPr>
              <a:t>באמצעות שם המשתמש והסיסמא המשמשים </a:t>
            </a:r>
          </a:p>
          <a:p>
            <a:pPr algn="r"/>
            <a:r>
              <a:rPr lang="he-IL" sz="2000" dirty="0">
                <a:solidFill>
                  <a:srgbClr val="FF0000"/>
                </a:solidFill>
              </a:rPr>
              <a:t>להתחברות למחשב בית החולים!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sz="2000" b="1" dirty="0"/>
              <a:t>יצירת משתמש</a:t>
            </a:r>
            <a:r>
              <a:rPr lang="he-IL" sz="2000" dirty="0"/>
              <a:t>: באופן אוטומטי בקבלת מסמכים לחתימה/ </a:t>
            </a:r>
            <a:br>
              <a:rPr lang="en-US" sz="2000" dirty="0"/>
            </a:br>
            <a:r>
              <a:rPr lang="he-IL" sz="2000" dirty="0"/>
              <a:t>בקשה מהועדה לפתיחת משתמש</a:t>
            </a:r>
            <a:endParaRPr lang="en-US" sz="2000" dirty="0"/>
          </a:p>
          <a:p>
            <a:pPr marL="285750" indent="-228600" algn="r" defTabSz="914400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8CBA315-6118-50D3-7D42-2D4D35422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38" y="1830814"/>
            <a:ext cx="5909750" cy="2948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65CD8B7-11B9-C5DC-7C85-52DCB314D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63" y="5285202"/>
            <a:ext cx="92011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0CF116D9-6B10-C3B6-E35E-7684C6666E62}"/>
              </a:ext>
            </a:extLst>
          </p:cNvPr>
          <p:cNvSpPr/>
          <p:nvPr/>
        </p:nvSpPr>
        <p:spPr>
          <a:xfrm>
            <a:off x="2123608" y="5285202"/>
            <a:ext cx="562708" cy="45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826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2136116" y="810186"/>
            <a:ext cx="9571130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חתימה על מסמכים באתר</a:t>
            </a:r>
            <a:r>
              <a:rPr lang="en-US" b="1" dirty="0"/>
              <a:t>:</a:t>
            </a:r>
            <a:br>
              <a:rPr lang="en-US" dirty="0"/>
            </a:br>
            <a:r>
              <a:rPr lang="he-IL" dirty="0"/>
              <a:t>בעת ההתחברות לתוכנה, יוצג תפריט</a:t>
            </a:r>
            <a:r>
              <a:rPr lang="he-IL" b="1" dirty="0"/>
              <a:t> מחקרים</a:t>
            </a:r>
            <a:r>
              <a:rPr lang="he-IL" dirty="0"/>
              <a:t> שבו הוא יוכל לראות את המחקרים הממתינים לחתימתו.</a:t>
            </a:r>
            <a:br>
              <a:rPr lang="en-US" dirty="0"/>
            </a:br>
            <a:r>
              <a:rPr lang="he-IL" dirty="0"/>
              <a:t>- ניתן לקרוא את המסמכים, להוריד או להדפיס אותם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dirty="0"/>
              <a:t>- ניתן לחתום על כל מסמך באופן נפרד או באופן מרוכז על מספר מסמכים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FEE2D0A-96B6-B603-BD2A-09CE108F9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38" y="2526554"/>
            <a:ext cx="10580524" cy="41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2136116" y="810186"/>
            <a:ext cx="9571130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הצגת מסמכים לפני חתימה:</a:t>
            </a:r>
            <a:br>
              <a:rPr lang="en-US" dirty="0"/>
            </a:br>
            <a:r>
              <a:rPr lang="he-IL" dirty="0"/>
              <a:t>בעת לחיצה על כפתור לאישור וחתימה , ניתן לעבור על הטופס, לאשר ולחתום עליו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78E32F0-7244-3CF3-57B0-8F410CAF3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544" y="2099594"/>
            <a:ext cx="7148998" cy="455246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62302AD-1D55-55BE-62C2-336C31CE7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9" y="3132078"/>
            <a:ext cx="4019550" cy="2143125"/>
          </a:xfrm>
          <a:prstGeom prst="rect">
            <a:avLst/>
          </a:prstGeom>
        </p:spPr>
      </p:pic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8FA8B4A8-0BA0-54AE-6BEF-407E28CF81F2}"/>
              </a:ext>
            </a:extLst>
          </p:cNvPr>
          <p:cNvCxnSpPr/>
          <p:nvPr/>
        </p:nvCxnSpPr>
        <p:spPr>
          <a:xfrm flipH="1" flipV="1">
            <a:off x="4850296" y="4850296"/>
            <a:ext cx="3657600" cy="1391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5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2136116" y="810186"/>
            <a:ext cx="9571130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יצירת החותמת:</a:t>
            </a:r>
            <a:br>
              <a:rPr lang="en-US" dirty="0"/>
            </a:br>
            <a:r>
              <a:rPr lang="he-IL" dirty="0"/>
              <a:t>בעת ההתחברות הראשונה לאתר והחתימה על המסמכים הראשונים- האתר יבקש מהמשתמש לייצר חותמת.</a:t>
            </a:r>
            <a:br>
              <a:rPr lang="en-US" dirty="0"/>
            </a:br>
            <a:r>
              <a:rPr lang="he-IL" dirty="0"/>
              <a:t>הנתונים עבור החותמת נלקחים מהמידע הקיים בתוכנת מטרות וניתן לערוך אותם: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ACC3B5F-4D10-1CC1-9234-4A1208F94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043" y="2971930"/>
            <a:ext cx="2133600" cy="231457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34DC7C5-72E3-A9E0-863C-FAF174DBA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114" y="2367093"/>
            <a:ext cx="51244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4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חתימה מרוכזת ותיוג אישי:</a:t>
            </a:r>
            <a:br>
              <a:rPr lang="en-US" dirty="0"/>
            </a:br>
            <a:r>
              <a:rPr lang="he-IL" dirty="0"/>
              <a:t>במידה ויש מספר מסמכים הממתינים לחתימה- ניתן ללחוץ על אישור בלבד ובסיום לבצע חתימה מרוכזת אחת</a:t>
            </a:r>
          </a:p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תיוג אישי- </a:t>
            </a:r>
            <a:r>
              <a:rPr lang="he-IL" dirty="0"/>
              <a:t>מאפשר לנו להוסיף טקסט אישי לעצמנו בטרם אנו חותמים על מסמך. טקסט זה יימחק לאחר החתימה ולא יועבר לחותם הבא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AA04C32-1877-2110-F4EA-7CA08FEF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54" y="2258818"/>
            <a:ext cx="10179291" cy="392927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D64324B-CC6F-90F4-6764-D1AA880C5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452" y="5961050"/>
            <a:ext cx="2606231" cy="8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7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9C6F2A6-C598-FE31-3D0C-D37E2556DEAB}"/>
              </a:ext>
            </a:extLst>
          </p:cNvPr>
          <p:cNvSpPr/>
          <p:nvPr/>
        </p:nvSpPr>
        <p:spPr>
          <a:xfrm>
            <a:off x="4157957" y="-110487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אתר PM7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D3AE476-108D-10C4-945E-8F4A7D00CE72}"/>
              </a:ext>
            </a:extLst>
          </p:cNvPr>
          <p:cNvSpPr txBox="1"/>
          <p:nvPr/>
        </p:nvSpPr>
        <p:spPr>
          <a:xfrm>
            <a:off x="1263372" y="701911"/>
            <a:ext cx="10713333" cy="184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algn="r" defTabSz="914400" rtl="1">
              <a:lnSpc>
                <a:spcPct val="90000"/>
              </a:lnSpc>
              <a:spcAft>
                <a:spcPts val="600"/>
              </a:spcAft>
            </a:pPr>
            <a:r>
              <a:rPr lang="he-IL" b="1" dirty="0"/>
              <a:t>המסמך החתום:</a:t>
            </a:r>
            <a:br>
              <a:rPr lang="en-US" dirty="0"/>
            </a:br>
            <a:r>
              <a:rPr lang="he-IL" dirty="0"/>
              <a:t>לאחר ביצוע החתימה, יתווסף תאריך החתימה לצד החותמת במקום הייעודי בטופס.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3F93C-C3B9-DBAB-0938-9C912FB9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" y="382216"/>
            <a:ext cx="95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96717-2935-F785-2EF8-5C4E828A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9" y="382216"/>
            <a:ext cx="634829" cy="6393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DA045FB-69FE-9275-1C03-2673B8215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99" y="2447318"/>
            <a:ext cx="6447605" cy="15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9997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9EAEF41C0AE564D9678FFE7E4F344AF" ma:contentTypeVersion="17" ma:contentTypeDescription="צור מסמך חדש." ma:contentTypeScope="" ma:versionID="bdcd4f2b7bcba2d6c208a7fe45a76f82">
  <xsd:schema xmlns:xsd="http://www.w3.org/2001/XMLSchema" xmlns:xs="http://www.w3.org/2001/XMLSchema" xmlns:p="http://schemas.microsoft.com/office/2006/metadata/properties" xmlns:ns2="79bcee7c-99ac-4cc1-9293-de59f15999f5" xmlns:ns3="4041f32c-d7e2-4555-9ec5-13b7f4e445c6" targetNamespace="http://schemas.microsoft.com/office/2006/metadata/properties" ma:root="true" ma:fieldsID="084f6d306a2683961275a17c18271757" ns2:_="" ns3:_="">
    <xsd:import namespace="79bcee7c-99ac-4cc1-9293-de59f15999f5"/>
    <xsd:import namespace="4041f32c-d7e2-4555-9ec5-13b7f4e445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_x05ea__x05d0__x05e8__x05d9__x05da_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e7c-99ac-4cc1-9293-de59f1599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x05ea__x05d0__x05e8__x05d9__x05da_" ma:index="12" nillable="true" ma:displayName="תאריך" ma:format="DateOnly" ma:internalName="_x05ea__x05d0__x05e8__x05d9__x05da_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8fc96ba9-bc75-4029-b407-a61e57544f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f32c-d7e2-4555-9ec5-13b7f4e445c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c0794b-50e4-4bca-ad3e-6d9d0478e4e3}" ma:internalName="TaxCatchAll" ma:showField="CatchAllData" ma:web="4041f32c-d7e2-4555-9ec5-13b7f4e445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a__x05d0__x05e8__x05d9__x05da_ xmlns="79bcee7c-99ac-4cc1-9293-de59f15999f5" xsi:nil="true"/>
    <_Flow_SignoffStatus xmlns="79bcee7c-99ac-4cc1-9293-de59f15999f5" xsi:nil="true"/>
    <TaxCatchAll xmlns="4041f32c-d7e2-4555-9ec5-13b7f4e445c6" xsi:nil="true"/>
    <lcf76f155ced4ddcb4097134ff3c332f xmlns="79bcee7c-99ac-4cc1-9293-de59f15999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B681E7-B3F9-4355-A0C8-DA1C340C4B8F}"/>
</file>

<file path=customXml/itemProps2.xml><?xml version="1.0" encoding="utf-8"?>
<ds:datastoreItem xmlns:ds="http://schemas.openxmlformats.org/officeDocument/2006/customXml" ds:itemID="{E9B24EC0-1386-4529-B562-DF8D741D5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C9213F-7153-4755-A627-4D19ED1247B6}">
  <ds:schemaRefs>
    <ds:schemaRef ds:uri="http://schemas.microsoft.com/office/2006/metadata/properties"/>
    <ds:schemaRef ds:uri="http://purl.org/dc/dcmitype/"/>
    <ds:schemaRef ds:uri="89fbefa2-a06a-4a2f-ba28-e962edb118bc"/>
    <ds:schemaRef ds:uri="b0d94806-d576-41cd-b684-6b009320bb55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516</Words>
  <Application>Microsoft Office PowerPoint</Application>
  <PresentationFormat>מסך רחב</PresentationFormat>
  <Paragraphs>50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 Semilight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Reut Ezra</dc:creator>
  <cp:lastModifiedBy>Reut Ezra</cp:lastModifiedBy>
  <cp:revision>1</cp:revision>
  <dcterms:created xsi:type="dcterms:W3CDTF">2022-11-24T12:54:03Z</dcterms:created>
  <dcterms:modified xsi:type="dcterms:W3CDTF">2022-11-24T13:18:59Z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0x010100D9EAEF41C0AE564D9678FFE7E4F344AF</vt:lpwstr>
  </property>
</Properties>
</file>