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8" r:id="rId4"/>
  </p:sldMasterIdLst>
  <p:sldIdLst>
    <p:sldId id="257" r:id="rId5"/>
    <p:sldId id="258" r:id="rId6"/>
    <p:sldId id="266" r:id="rId7"/>
    <p:sldId id="259" r:id="rId8"/>
    <p:sldId id="260" r:id="rId9"/>
    <p:sldId id="261" r:id="rId10"/>
    <p:sldId id="262" r:id="rId11"/>
    <p:sldId id="263" r:id="rId12"/>
    <p:sldId id="275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4" r:id="rId21"/>
    <p:sldId id="272" r:id="rId22"/>
    <p:sldId id="277" r:id="rId23"/>
    <p:sldId id="273" r:id="rId24"/>
    <p:sldId id="276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ut Ezra" userId="6756e8aa-ca02-4b73-85d8-7101255c9d76" providerId="ADAL" clId="{0C7CB8C7-F09C-4415-8417-4AB9FD40D4CE}"/>
    <pc:docChg chg="custSel modSld">
      <pc:chgData name="Reut Ezra" userId="6756e8aa-ca02-4b73-85d8-7101255c9d76" providerId="ADAL" clId="{0C7CB8C7-F09C-4415-8417-4AB9FD40D4CE}" dt="2023-01-03T07:12:38.953" v="206" actId="20577"/>
      <pc:docMkLst>
        <pc:docMk/>
      </pc:docMkLst>
      <pc:sldChg chg="modSp mod">
        <pc:chgData name="Reut Ezra" userId="6756e8aa-ca02-4b73-85d8-7101255c9d76" providerId="ADAL" clId="{0C7CB8C7-F09C-4415-8417-4AB9FD40D4CE}" dt="2023-01-03T07:12:38.953" v="206" actId="20577"/>
        <pc:sldMkLst>
          <pc:docMk/>
          <pc:sldMk cId="2486041551" sldId="272"/>
        </pc:sldMkLst>
        <pc:spChg chg="mod">
          <ac:chgData name="Reut Ezra" userId="6756e8aa-ca02-4b73-85d8-7101255c9d76" providerId="ADAL" clId="{0C7CB8C7-F09C-4415-8417-4AB9FD40D4CE}" dt="2023-01-03T07:12:38.953" v="206" actId="20577"/>
          <ac:spMkLst>
            <pc:docMk/>
            <pc:sldMk cId="2486041551" sldId="272"/>
            <ac:spMk id="9" creationId="{6D3AE476-108D-10C4-945E-8F4A7D00CE72}"/>
          </ac:spMkLst>
        </pc:spChg>
      </pc:sldChg>
    </pc:docChg>
  </pc:docChgLst>
  <pc:docChgLst>
    <pc:chgData name="Reut Ezra" userId="6756e8aa-ca02-4b73-85d8-7101255c9d76" providerId="ADAL" clId="{D78EB099-D66D-4219-BC1E-EE3D7BA96583}"/>
    <pc:docChg chg="custSel addSld delSld modSld">
      <pc:chgData name="Reut Ezra" userId="6756e8aa-ca02-4b73-85d8-7101255c9d76" providerId="ADAL" clId="{D78EB099-D66D-4219-BC1E-EE3D7BA96583}" dt="2022-11-24T12:10:47.453" v="373" actId="478"/>
      <pc:docMkLst>
        <pc:docMk/>
      </pc:docMkLst>
      <pc:sldChg chg="modSp mod">
        <pc:chgData name="Reut Ezra" userId="6756e8aa-ca02-4b73-85d8-7101255c9d76" providerId="ADAL" clId="{D78EB099-D66D-4219-BC1E-EE3D7BA96583}" dt="2022-11-17T12:55:15.321" v="38" actId="113"/>
        <pc:sldMkLst>
          <pc:docMk/>
          <pc:sldMk cId="2668232338" sldId="257"/>
        </pc:sldMkLst>
        <pc:spChg chg="mod">
          <ac:chgData name="Reut Ezra" userId="6756e8aa-ca02-4b73-85d8-7101255c9d76" providerId="ADAL" clId="{D78EB099-D66D-4219-BC1E-EE3D7BA96583}" dt="2022-11-17T12:55:15.321" v="38" actId="113"/>
          <ac:spMkLst>
            <pc:docMk/>
            <pc:sldMk cId="2668232338" sldId="257"/>
            <ac:spMk id="4" creationId="{CEDF78B6-4111-8D7B-B782-EB90A0CDBF99}"/>
          </ac:spMkLst>
        </pc:spChg>
      </pc:sldChg>
      <pc:sldChg chg="modSp mod">
        <pc:chgData name="Reut Ezra" userId="6756e8aa-ca02-4b73-85d8-7101255c9d76" providerId="ADAL" clId="{D78EB099-D66D-4219-BC1E-EE3D7BA96583}" dt="2022-11-17T12:52:34.867" v="5" actId="1076"/>
        <pc:sldMkLst>
          <pc:docMk/>
          <pc:sldMk cId="1212363651" sldId="258"/>
        </pc:sldMkLst>
        <pc:spChg chg="mod">
          <ac:chgData name="Reut Ezra" userId="6756e8aa-ca02-4b73-85d8-7101255c9d76" providerId="ADAL" clId="{D78EB099-D66D-4219-BC1E-EE3D7BA96583}" dt="2022-11-17T12:52:30.801" v="4" actId="113"/>
          <ac:spMkLst>
            <pc:docMk/>
            <pc:sldMk cId="1212363651" sldId="258"/>
            <ac:spMk id="7" creationId="{09C6F2A6-C598-FE31-3D0C-D37E2556DEAB}"/>
          </ac:spMkLst>
        </pc:spChg>
        <pc:spChg chg="mod">
          <ac:chgData name="Reut Ezra" userId="6756e8aa-ca02-4b73-85d8-7101255c9d76" providerId="ADAL" clId="{D78EB099-D66D-4219-BC1E-EE3D7BA96583}" dt="2022-11-17T12:52:34.867" v="5" actId="1076"/>
          <ac:spMkLst>
            <pc:docMk/>
            <pc:sldMk cId="1212363651" sldId="258"/>
            <ac:spMk id="9" creationId="{6D3AE476-108D-10C4-945E-8F4A7D00CE72}"/>
          </ac:spMkLst>
        </pc:spChg>
        <pc:picChg chg="mod">
          <ac:chgData name="Reut Ezra" userId="6756e8aa-ca02-4b73-85d8-7101255c9d76" providerId="ADAL" clId="{D78EB099-D66D-4219-BC1E-EE3D7BA96583}" dt="2022-11-17T12:52:17.395" v="2" actId="1076"/>
          <ac:picMkLst>
            <pc:docMk/>
            <pc:sldMk cId="1212363651" sldId="258"/>
            <ac:picMk id="13" creationId="{92577A49-8F7A-33DA-8130-0867D0C95F17}"/>
          </ac:picMkLst>
        </pc:picChg>
      </pc:sldChg>
      <pc:sldChg chg="modSp mod">
        <pc:chgData name="Reut Ezra" userId="6756e8aa-ca02-4b73-85d8-7101255c9d76" providerId="ADAL" clId="{D78EB099-D66D-4219-BC1E-EE3D7BA96583}" dt="2022-11-17T12:52:56.210" v="10" actId="1076"/>
        <pc:sldMkLst>
          <pc:docMk/>
          <pc:sldMk cId="1278267825" sldId="259"/>
        </pc:sldMkLst>
        <pc:spChg chg="mod">
          <ac:chgData name="Reut Ezra" userId="6756e8aa-ca02-4b73-85d8-7101255c9d76" providerId="ADAL" clId="{D78EB099-D66D-4219-BC1E-EE3D7BA96583}" dt="2022-11-17T12:52:52.032" v="9" actId="207"/>
          <ac:spMkLst>
            <pc:docMk/>
            <pc:sldMk cId="1278267825" sldId="259"/>
            <ac:spMk id="7" creationId="{09C6F2A6-C598-FE31-3D0C-D37E2556DEAB}"/>
          </ac:spMkLst>
        </pc:spChg>
        <pc:picChg chg="mod">
          <ac:chgData name="Reut Ezra" userId="6756e8aa-ca02-4b73-85d8-7101255c9d76" providerId="ADAL" clId="{D78EB099-D66D-4219-BC1E-EE3D7BA96583}" dt="2022-11-17T12:52:56.210" v="10" actId="1076"/>
          <ac:picMkLst>
            <pc:docMk/>
            <pc:sldMk cId="1278267825" sldId="259"/>
            <ac:picMk id="11" creationId="{58CBA315-6118-50D3-7D42-2D4D354222C3}"/>
          </ac:picMkLst>
        </pc:picChg>
      </pc:sldChg>
      <pc:sldChg chg="modSp mod">
        <pc:chgData name="Reut Ezra" userId="6756e8aa-ca02-4b73-85d8-7101255c9d76" providerId="ADAL" clId="{D78EB099-D66D-4219-BC1E-EE3D7BA96583}" dt="2022-11-17T12:53:04.206" v="12" actId="113"/>
        <pc:sldMkLst>
          <pc:docMk/>
          <pc:sldMk cId="2381016147" sldId="260"/>
        </pc:sldMkLst>
        <pc:spChg chg="mod">
          <ac:chgData name="Reut Ezra" userId="6756e8aa-ca02-4b73-85d8-7101255c9d76" providerId="ADAL" clId="{D78EB099-D66D-4219-BC1E-EE3D7BA96583}" dt="2022-11-17T12:53:04.206" v="12" actId="113"/>
          <ac:spMkLst>
            <pc:docMk/>
            <pc:sldMk cId="2381016147" sldId="260"/>
            <ac:spMk id="7" creationId="{09C6F2A6-C598-FE31-3D0C-D37E2556DEAB}"/>
          </ac:spMkLst>
        </pc:spChg>
      </pc:sldChg>
      <pc:sldChg chg="modSp mod">
        <pc:chgData name="Reut Ezra" userId="6756e8aa-ca02-4b73-85d8-7101255c9d76" providerId="ADAL" clId="{D78EB099-D66D-4219-BC1E-EE3D7BA96583}" dt="2022-11-17T12:53:27.958" v="14" actId="207"/>
        <pc:sldMkLst>
          <pc:docMk/>
          <pc:sldMk cId="601047930" sldId="261"/>
        </pc:sldMkLst>
        <pc:spChg chg="mod">
          <ac:chgData name="Reut Ezra" userId="6756e8aa-ca02-4b73-85d8-7101255c9d76" providerId="ADAL" clId="{D78EB099-D66D-4219-BC1E-EE3D7BA96583}" dt="2022-11-17T12:53:27.958" v="14" actId="207"/>
          <ac:spMkLst>
            <pc:docMk/>
            <pc:sldMk cId="601047930" sldId="261"/>
            <ac:spMk id="7" creationId="{09C6F2A6-C598-FE31-3D0C-D37E2556DEAB}"/>
          </ac:spMkLst>
        </pc:spChg>
      </pc:sldChg>
      <pc:sldChg chg="modSp mod">
        <pc:chgData name="Reut Ezra" userId="6756e8aa-ca02-4b73-85d8-7101255c9d76" providerId="ADAL" clId="{D78EB099-D66D-4219-BC1E-EE3D7BA96583}" dt="2022-11-17T12:53:32.944" v="16" actId="207"/>
        <pc:sldMkLst>
          <pc:docMk/>
          <pc:sldMk cId="1546859113" sldId="262"/>
        </pc:sldMkLst>
        <pc:spChg chg="mod">
          <ac:chgData name="Reut Ezra" userId="6756e8aa-ca02-4b73-85d8-7101255c9d76" providerId="ADAL" clId="{D78EB099-D66D-4219-BC1E-EE3D7BA96583}" dt="2022-11-17T12:53:32.944" v="16" actId="207"/>
          <ac:spMkLst>
            <pc:docMk/>
            <pc:sldMk cId="1546859113" sldId="262"/>
            <ac:spMk id="7" creationId="{09C6F2A6-C598-FE31-3D0C-D37E2556DEAB}"/>
          </ac:spMkLst>
        </pc:spChg>
      </pc:sldChg>
      <pc:sldChg chg="modSp mod">
        <pc:chgData name="Reut Ezra" userId="6756e8aa-ca02-4b73-85d8-7101255c9d76" providerId="ADAL" clId="{D78EB099-D66D-4219-BC1E-EE3D7BA96583}" dt="2022-11-17T12:53:44.056" v="18" actId="207"/>
        <pc:sldMkLst>
          <pc:docMk/>
          <pc:sldMk cId="4080877979" sldId="263"/>
        </pc:sldMkLst>
        <pc:spChg chg="mod">
          <ac:chgData name="Reut Ezra" userId="6756e8aa-ca02-4b73-85d8-7101255c9d76" providerId="ADAL" clId="{D78EB099-D66D-4219-BC1E-EE3D7BA96583}" dt="2022-11-17T12:53:44.056" v="18" actId="207"/>
          <ac:spMkLst>
            <pc:docMk/>
            <pc:sldMk cId="4080877979" sldId="263"/>
            <ac:spMk id="7" creationId="{09C6F2A6-C598-FE31-3D0C-D37E2556DEAB}"/>
          </ac:spMkLst>
        </pc:spChg>
      </pc:sldChg>
      <pc:sldChg chg="modSp mod">
        <pc:chgData name="Reut Ezra" userId="6756e8aa-ca02-4b73-85d8-7101255c9d76" providerId="ADAL" clId="{D78EB099-D66D-4219-BC1E-EE3D7BA96583}" dt="2022-11-17T12:53:58.898" v="20" actId="207"/>
        <pc:sldMkLst>
          <pc:docMk/>
          <pc:sldMk cId="552209503" sldId="264"/>
        </pc:sldMkLst>
        <pc:spChg chg="mod">
          <ac:chgData name="Reut Ezra" userId="6756e8aa-ca02-4b73-85d8-7101255c9d76" providerId="ADAL" clId="{D78EB099-D66D-4219-BC1E-EE3D7BA96583}" dt="2022-11-17T12:53:58.898" v="20" actId="207"/>
          <ac:spMkLst>
            <pc:docMk/>
            <pc:sldMk cId="552209503" sldId="264"/>
            <ac:spMk id="7" creationId="{09C6F2A6-C598-FE31-3D0C-D37E2556DEAB}"/>
          </ac:spMkLst>
        </pc:spChg>
      </pc:sldChg>
      <pc:sldChg chg="modSp mod">
        <pc:chgData name="Reut Ezra" userId="6756e8aa-ca02-4b73-85d8-7101255c9d76" providerId="ADAL" clId="{D78EB099-D66D-4219-BC1E-EE3D7BA96583}" dt="2022-11-17T12:54:03.448" v="22" actId="207"/>
        <pc:sldMkLst>
          <pc:docMk/>
          <pc:sldMk cId="3806303948" sldId="265"/>
        </pc:sldMkLst>
        <pc:spChg chg="mod">
          <ac:chgData name="Reut Ezra" userId="6756e8aa-ca02-4b73-85d8-7101255c9d76" providerId="ADAL" clId="{D78EB099-D66D-4219-BC1E-EE3D7BA96583}" dt="2022-11-17T12:54:03.448" v="22" actId="207"/>
          <ac:spMkLst>
            <pc:docMk/>
            <pc:sldMk cId="3806303948" sldId="265"/>
            <ac:spMk id="7" creationId="{09C6F2A6-C598-FE31-3D0C-D37E2556DEAB}"/>
          </ac:spMkLst>
        </pc:spChg>
      </pc:sldChg>
      <pc:sldChg chg="modSp mod">
        <pc:chgData name="Reut Ezra" userId="6756e8aa-ca02-4b73-85d8-7101255c9d76" providerId="ADAL" clId="{D78EB099-D66D-4219-BC1E-EE3D7BA96583}" dt="2022-11-17T12:52:43.066" v="7" actId="207"/>
        <pc:sldMkLst>
          <pc:docMk/>
          <pc:sldMk cId="2335230387" sldId="266"/>
        </pc:sldMkLst>
        <pc:spChg chg="mod">
          <ac:chgData name="Reut Ezra" userId="6756e8aa-ca02-4b73-85d8-7101255c9d76" providerId="ADAL" clId="{D78EB099-D66D-4219-BC1E-EE3D7BA96583}" dt="2022-11-17T12:52:43.066" v="7" actId="207"/>
          <ac:spMkLst>
            <pc:docMk/>
            <pc:sldMk cId="2335230387" sldId="266"/>
            <ac:spMk id="7" creationId="{09C6F2A6-C598-FE31-3D0C-D37E2556DEAB}"/>
          </ac:spMkLst>
        </pc:spChg>
      </pc:sldChg>
      <pc:sldChg chg="modSp mod">
        <pc:chgData name="Reut Ezra" userId="6756e8aa-ca02-4b73-85d8-7101255c9d76" providerId="ADAL" clId="{D78EB099-D66D-4219-BC1E-EE3D7BA96583}" dt="2022-11-17T12:54:10.231" v="24" actId="207"/>
        <pc:sldMkLst>
          <pc:docMk/>
          <pc:sldMk cId="3256324448" sldId="267"/>
        </pc:sldMkLst>
        <pc:spChg chg="mod">
          <ac:chgData name="Reut Ezra" userId="6756e8aa-ca02-4b73-85d8-7101255c9d76" providerId="ADAL" clId="{D78EB099-D66D-4219-BC1E-EE3D7BA96583}" dt="2022-11-17T12:54:10.231" v="24" actId="207"/>
          <ac:spMkLst>
            <pc:docMk/>
            <pc:sldMk cId="3256324448" sldId="267"/>
            <ac:spMk id="7" creationId="{09C6F2A6-C598-FE31-3D0C-D37E2556DEAB}"/>
          </ac:spMkLst>
        </pc:spChg>
      </pc:sldChg>
      <pc:sldChg chg="modSp mod">
        <pc:chgData name="Reut Ezra" userId="6756e8aa-ca02-4b73-85d8-7101255c9d76" providerId="ADAL" clId="{D78EB099-D66D-4219-BC1E-EE3D7BA96583}" dt="2022-11-17T12:54:15.008" v="26" actId="207"/>
        <pc:sldMkLst>
          <pc:docMk/>
          <pc:sldMk cId="551114135" sldId="268"/>
        </pc:sldMkLst>
        <pc:spChg chg="mod">
          <ac:chgData name="Reut Ezra" userId="6756e8aa-ca02-4b73-85d8-7101255c9d76" providerId="ADAL" clId="{D78EB099-D66D-4219-BC1E-EE3D7BA96583}" dt="2022-11-17T12:54:15.008" v="26" actId="207"/>
          <ac:spMkLst>
            <pc:docMk/>
            <pc:sldMk cId="551114135" sldId="268"/>
            <ac:spMk id="7" creationId="{09C6F2A6-C598-FE31-3D0C-D37E2556DEAB}"/>
          </ac:spMkLst>
        </pc:spChg>
        <pc:spChg chg="mod">
          <ac:chgData name="Reut Ezra" userId="6756e8aa-ca02-4b73-85d8-7101255c9d76" providerId="ADAL" clId="{D78EB099-D66D-4219-BC1E-EE3D7BA96583}" dt="2022-11-17T12:43:17.614" v="1" actId="20577"/>
          <ac:spMkLst>
            <pc:docMk/>
            <pc:sldMk cId="551114135" sldId="268"/>
            <ac:spMk id="9" creationId="{6D3AE476-108D-10C4-945E-8F4A7D00CE72}"/>
          </ac:spMkLst>
        </pc:spChg>
      </pc:sldChg>
      <pc:sldChg chg="modSp mod">
        <pc:chgData name="Reut Ezra" userId="6756e8aa-ca02-4b73-85d8-7101255c9d76" providerId="ADAL" clId="{D78EB099-D66D-4219-BC1E-EE3D7BA96583}" dt="2022-11-17T12:54:21.210" v="28" actId="207"/>
        <pc:sldMkLst>
          <pc:docMk/>
          <pc:sldMk cId="947522004" sldId="269"/>
        </pc:sldMkLst>
        <pc:spChg chg="mod">
          <ac:chgData name="Reut Ezra" userId="6756e8aa-ca02-4b73-85d8-7101255c9d76" providerId="ADAL" clId="{D78EB099-D66D-4219-BC1E-EE3D7BA96583}" dt="2022-11-17T12:54:21.210" v="28" actId="207"/>
          <ac:spMkLst>
            <pc:docMk/>
            <pc:sldMk cId="947522004" sldId="269"/>
            <ac:spMk id="7" creationId="{09C6F2A6-C598-FE31-3D0C-D37E2556DEAB}"/>
          </ac:spMkLst>
        </pc:spChg>
      </pc:sldChg>
      <pc:sldChg chg="modSp mod">
        <pc:chgData name="Reut Ezra" userId="6756e8aa-ca02-4b73-85d8-7101255c9d76" providerId="ADAL" clId="{D78EB099-D66D-4219-BC1E-EE3D7BA96583}" dt="2022-11-17T12:54:25.969" v="30" actId="207"/>
        <pc:sldMkLst>
          <pc:docMk/>
          <pc:sldMk cId="2447176562" sldId="270"/>
        </pc:sldMkLst>
        <pc:spChg chg="mod">
          <ac:chgData name="Reut Ezra" userId="6756e8aa-ca02-4b73-85d8-7101255c9d76" providerId="ADAL" clId="{D78EB099-D66D-4219-BC1E-EE3D7BA96583}" dt="2022-11-17T12:54:25.969" v="30" actId="207"/>
          <ac:spMkLst>
            <pc:docMk/>
            <pc:sldMk cId="2447176562" sldId="270"/>
            <ac:spMk id="7" creationId="{09C6F2A6-C598-FE31-3D0C-D37E2556DEAB}"/>
          </ac:spMkLst>
        </pc:spChg>
      </pc:sldChg>
      <pc:sldChg chg="modSp mod">
        <pc:chgData name="Reut Ezra" userId="6756e8aa-ca02-4b73-85d8-7101255c9d76" providerId="ADAL" clId="{D78EB099-D66D-4219-BC1E-EE3D7BA96583}" dt="2022-11-17T12:54:32.760" v="32" actId="207"/>
        <pc:sldMkLst>
          <pc:docMk/>
          <pc:sldMk cId="100339520" sldId="271"/>
        </pc:sldMkLst>
        <pc:spChg chg="mod">
          <ac:chgData name="Reut Ezra" userId="6756e8aa-ca02-4b73-85d8-7101255c9d76" providerId="ADAL" clId="{D78EB099-D66D-4219-BC1E-EE3D7BA96583}" dt="2022-11-17T12:54:32.760" v="32" actId="207"/>
          <ac:spMkLst>
            <pc:docMk/>
            <pc:sldMk cId="100339520" sldId="271"/>
            <ac:spMk id="7" creationId="{09C6F2A6-C598-FE31-3D0C-D37E2556DEAB}"/>
          </ac:spMkLst>
        </pc:spChg>
      </pc:sldChg>
      <pc:sldChg chg="modSp mod">
        <pc:chgData name="Reut Ezra" userId="6756e8aa-ca02-4b73-85d8-7101255c9d76" providerId="ADAL" clId="{D78EB099-D66D-4219-BC1E-EE3D7BA96583}" dt="2022-11-17T12:54:38.504" v="35" actId="207"/>
        <pc:sldMkLst>
          <pc:docMk/>
          <pc:sldMk cId="2486041551" sldId="272"/>
        </pc:sldMkLst>
        <pc:spChg chg="mod">
          <ac:chgData name="Reut Ezra" userId="6756e8aa-ca02-4b73-85d8-7101255c9d76" providerId="ADAL" clId="{D78EB099-D66D-4219-BC1E-EE3D7BA96583}" dt="2022-11-17T12:54:38.504" v="35" actId="207"/>
          <ac:spMkLst>
            <pc:docMk/>
            <pc:sldMk cId="2486041551" sldId="272"/>
            <ac:spMk id="6" creationId="{B66DD3A3-384E-91A1-CC5F-E0FBBFB2FBDA}"/>
          </ac:spMkLst>
        </pc:spChg>
      </pc:sldChg>
      <pc:sldChg chg="modSp mod">
        <pc:chgData name="Reut Ezra" userId="6756e8aa-ca02-4b73-85d8-7101255c9d76" providerId="ADAL" clId="{D78EB099-D66D-4219-BC1E-EE3D7BA96583}" dt="2022-11-17T12:54:46.008" v="37" actId="207"/>
        <pc:sldMkLst>
          <pc:docMk/>
          <pc:sldMk cId="927425572" sldId="273"/>
        </pc:sldMkLst>
        <pc:spChg chg="mod">
          <ac:chgData name="Reut Ezra" userId="6756e8aa-ca02-4b73-85d8-7101255c9d76" providerId="ADAL" clId="{D78EB099-D66D-4219-BC1E-EE3D7BA96583}" dt="2022-11-17T12:54:46.008" v="37" actId="207"/>
          <ac:spMkLst>
            <pc:docMk/>
            <pc:sldMk cId="927425572" sldId="273"/>
            <ac:spMk id="4" creationId="{1AC50292-5879-4242-DF4D-D3DA661D39C6}"/>
          </ac:spMkLst>
        </pc:spChg>
      </pc:sldChg>
      <pc:sldChg chg="delSp modSp mod">
        <pc:chgData name="Reut Ezra" userId="6756e8aa-ca02-4b73-85d8-7101255c9d76" providerId="ADAL" clId="{D78EB099-D66D-4219-BC1E-EE3D7BA96583}" dt="2022-11-24T12:10:47.453" v="373" actId="478"/>
        <pc:sldMkLst>
          <pc:docMk/>
          <pc:sldMk cId="402675996" sldId="276"/>
        </pc:sldMkLst>
        <pc:spChg chg="mod">
          <ac:chgData name="Reut Ezra" userId="6756e8aa-ca02-4b73-85d8-7101255c9d76" providerId="ADAL" clId="{D78EB099-D66D-4219-BC1E-EE3D7BA96583}" dt="2022-11-24T12:10:39.333" v="372" actId="20577"/>
          <ac:spMkLst>
            <pc:docMk/>
            <pc:sldMk cId="402675996" sldId="276"/>
            <ac:spMk id="9" creationId="{6D3AE476-108D-10C4-945E-8F4A7D00CE72}"/>
          </ac:spMkLst>
        </pc:spChg>
        <pc:picChg chg="del">
          <ac:chgData name="Reut Ezra" userId="6756e8aa-ca02-4b73-85d8-7101255c9d76" providerId="ADAL" clId="{D78EB099-D66D-4219-BC1E-EE3D7BA96583}" dt="2022-11-24T12:10:47.453" v="373" actId="478"/>
          <ac:picMkLst>
            <pc:docMk/>
            <pc:sldMk cId="402675996" sldId="276"/>
            <ac:picMk id="3" creationId="{7405E09D-3692-EA7D-16D6-A7C4932FC1B9}"/>
          </ac:picMkLst>
        </pc:picChg>
      </pc:sldChg>
      <pc:sldChg chg="addSp modSp mod">
        <pc:chgData name="Reut Ezra" userId="6756e8aa-ca02-4b73-85d8-7101255c9d76" providerId="ADAL" clId="{D78EB099-D66D-4219-BC1E-EE3D7BA96583}" dt="2022-11-24T12:07:25.846" v="45" actId="1076"/>
        <pc:sldMkLst>
          <pc:docMk/>
          <pc:sldMk cId="3583313801" sldId="277"/>
        </pc:sldMkLst>
        <pc:spChg chg="mod">
          <ac:chgData name="Reut Ezra" userId="6756e8aa-ca02-4b73-85d8-7101255c9d76" providerId="ADAL" clId="{D78EB099-D66D-4219-BC1E-EE3D7BA96583}" dt="2022-11-24T12:07:18.910" v="43" actId="1076"/>
          <ac:spMkLst>
            <pc:docMk/>
            <pc:sldMk cId="3583313801" sldId="277"/>
            <ac:spMk id="9" creationId="{6D3AE476-108D-10C4-945E-8F4A7D00CE72}"/>
          </ac:spMkLst>
        </pc:spChg>
        <pc:picChg chg="add mod">
          <ac:chgData name="Reut Ezra" userId="6756e8aa-ca02-4b73-85d8-7101255c9d76" providerId="ADAL" clId="{D78EB099-D66D-4219-BC1E-EE3D7BA96583}" dt="2022-11-24T12:07:25.846" v="45" actId="1076"/>
          <ac:picMkLst>
            <pc:docMk/>
            <pc:sldMk cId="3583313801" sldId="277"/>
            <ac:picMk id="3" creationId="{B1A1FD1C-9BD9-4D77-C342-86B6656B9A4C}"/>
          </ac:picMkLst>
        </pc:picChg>
      </pc:sldChg>
      <pc:sldChg chg="add del">
        <pc:chgData name="Reut Ezra" userId="6756e8aa-ca02-4b73-85d8-7101255c9d76" providerId="ADAL" clId="{D78EB099-D66D-4219-BC1E-EE3D7BA96583}" dt="2022-11-24T12:07:49.751" v="47" actId="47"/>
        <pc:sldMkLst>
          <pc:docMk/>
          <pc:sldMk cId="2251732167" sldId="278"/>
        </pc:sldMkLst>
      </pc:sldChg>
    </pc:docChg>
  </pc:docChgLst>
  <pc:docChgLst>
    <pc:chgData name="Reut Ezra" userId="6756e8aa-ca02-4b73-85d8-7101255c9d76" providerId="ADAL" clId="{C138AEFB-729A-4AAD-8F8A-B5DF327CDB9C}"/>
    <pc:docChg chg="undo custSel addSld modSld sldOrd">
      <pc:chgData name="Reut Ezra" userId="6756e8aa-ca02-4b73-85d8-7101255c9d76" providerId="ADAL" clId="{C138AEFB-729A-4AAD-8F8A-B5DF327CDB9C}" dt="2022-11-24T12:57:48.707" v="1572"/>
      <pc:docMkLst>
        <pc:docMk/>
      </pc:docMkLst>
      <pc:sldChg chg="modSp mod">
        <pc:chgData name="Reut Ezra" userId="6756e8aa-ca02-4b73-85d8-7101255c9d76" providerId="ADAL" clId="{C138AEFB-729A-4AAD-8F8A-B5DF327CDB9C}" dt="2022-11-24T12:53:42.676" v="1557" actId="255"/>
        <pc:sldMkLst>
          <pc:docMk/>
          <pc:sldMk cId="2668232338" sldId="257"/>
        </pc:sldMkLst>
        <pc:spChg chg="mod">
          <ac:chgData name="Reut Ezra" userId="6756e8aa-ca02-4b73-85d8-7101255c9d76" providerId="ADAL" clId="{C138AEFB-729A-4AAD-8F8A-B5DF327CDB9C}" dt="2022-11-24T12:53:42.676" v="1557" actId="255"/>
          <ac:spMkLst>
            <pc:docMk/>
            <pc:sldMk cId="2668232338" sldId="257"/>
            <ac:spMk id="4" creationId="{CEDF78B6-4111-8D7B-B782-EB90A0CDBF99}"/>
          </ac:spMkLst>
        </pc:spChg>
      </pc:sldChg>
      <pc:sldChg chg="modSp mod ord">
        <pc:chgData name="Reut Ezra" userId="6756e8aa-ca02-4b73-85d8-7101255c9d76" providerId="ADAL" clId="{C138AEFB-729A-4AAD-8F8A-B5DF327CDB9C}" dt="2022-11-24T12:57:48.707" v="1572"/>
        <pc:sldMkLst>
          <pc:docMk/>
          <pc:sldMk cId="1278267825" sldId="259"/>
        </pc:sldMkLst>
        <pc:spChg chg="mod">
          <ac:chgData name="Reut Ezra" userId="6756e8aa-ca02-4b73-85d8-7101255c9d76" providerId="ADAL" clId="{C138AEFB-729A-4AAD-8F8A-B5DF327CDB9C}" dt="2022-11-24T12:57:48.707" v="1572"/>
          <ac:spMkLst>
            <pc:docMk/>
            <pc:sldMk cId="1278267825" sldId="259"/>
            <ac:spMk id="9" creationId="{6D3AE476-108D-10C4-945E-8F4A7D00CE72}"/>
          </ac:spMkLst>
        </pc:spChg>
      </pc:sldChg>
      <pc:sldChg chg="modSp mod">
        <pc:chgData name="Reut Ezra" userId="6756e8aa-ca02-4b73-85d8-7101255c9d76" providerId="ADAL" clId="{C138AEFB-729A-4AAD-8F8A-B5DF327CDB9C}" dt="2022-11-20T06:35:49.593" v="0" actId="207"/>
        <pc:sldMkLst>
          <pc:docMk/>
          <pc:sldMk cId="100339520" sldId="271"/>
        </pc:sldMkLst>
        <pc:spChg chg="mod">
          <ac:chgData name="Reut Ezra" userId="6756e8aa-ca02-4b73-85d8-7101255c9d76" providerId="ADAL" clId="{C138AEFB-729A-4AAD-8F8A-B5DF327CDB9C}" dt="2022-11-20T06:35:49.593" v="0" actId="207"/>
          <ac:spMkLst>
            <pc:docMk/>
            <pc:sldMk cId="100339520" sldId="271"/>
            <ac:spMk id="9" creationId="{6D3AE476-108D-10C4-945E-8F4A7D00CE72}"/>
          </ac:spMkLst>
        </pc:spChg>
      </pc:sldChg>
      <pc:sldChg chg="modSp mod">
        <pc:chgData name="Reut Ezra" userId="6756e8aa-ca02-4b73-85d8-7101255c9d76" providerId="ADAL" clId="{C138AEFB-729A-4AAD-8F8A-B5DF327CDB9C}" dt="2022-11-24T11:13:45.838" v="404" actId="14100"/>
        <pc:sldMkLst>
          <pc:docMk/>
          <pc:sldMk cId="2486041551" sldId="272"/>
        </pc:sldMkLst>
        <pc:spChg chg="mod">
          <ac:chgData name="Reut Ezra" userId="6756e8aa-ca02-4b73-85d8-7101255c9d76" providerId="ADAL" clId="{C138AEFB-729A-4AAD-8F8A-B5DF327CDB9C}" dt="2022-11-24T11:13:41.710" v="403" actId="20577"/>
          <ac:spMkLst>
            <pc:docMk/>
            <pc:sldMk cId="2486041551" sldId="272"/>
            <ac:spMk id="9" creationId="{6D3AE476-108D-10C4-945E-8F4A7D00CE72}"/>
          </ac:spMkLst>
        </pc:spChg>
        <pc:picChg chg="mod">
          <ac:chgData name="Reut Ezra" userId="6756e8aa-ca02-4b73-85d8-7101255c9d76" providerId="ADAL" clId="{C138AEFB-729A-4AAD-8F8A-B5DF327CDB9C}" dt="2022-11-24T11:13:45.838" v="404" actId="14100"/>
          <ac:picMkLst>
            <pc:docMk/>
            <pc:sldMk cId="2486041551" sldId="272"/>
            <ac:picMk id="11" creationId="{19D26951-1709-5788-FA1F-B5C8F52B6531}"/>
          </ac:picMkLst>
        </pc:picChg>
      </pc:sldChg>
      <pc:sldChg chg="modSp mod">
        <pc:chgData name="Reut Ezra" userId="6756e8aa-ca02-4b73-85d8-7101255c9d76" providerId="ADAL" clId="{C138AEFB-729A-4AAD-8F8A-B5DF327CDB9C}" dt="2022-11-24T11:52:43.796" v="509" actId="1076"/>
        <pc:sldMkLst>
          <pc:docMk/>
          <pc:sldMk cId="927425572" sldId="273"/>
        </pc:sldMkLst>
        <pc:picChg chg="mod">
          <ac:chgData name="Reut Ezra" userId="6756e8aa-ca02-4b73-85d8-7101255c9d76" providerId="ADAL" clId="{C138AEFB-729A-4AAD-8F8A-B5DF327CDB9C}" dt="2022-11-24T11:52:43.796" v="509" actId="1076"/>
          <ac:picMkLst>
            <pc:docMk/>
            <pc:sldMk cId="927425572" sldId="273"/>
            <ac:picMk id="3" creationId="{7405E09D-3692-EA7D-16D6-A7C4932FC1B9}"/>
          </ac:picMkLst>
        </pc:picChg>
      </pc:sldChg>
      <pc:sldChg chg="addSp delSp modSp add mod">
        <pc:chgData name="Reut Ezra" userId="6756e8aa-ca02-4b73-85d8-7101255c9d76" providerId="ADAL" clId="{C138AEFB-729A-4AAD-8F8A-B5DF327CDB9C}" dt="2022-11-20T06:44:21.734" v="297" actId="1076"/>
        <pc:sldMkLst>
          <pc:docMk/>
          <pc:sldMk cId="2921672374" sldId="274"/>
        </pc:sldMkLst>
        <pc:spChg chg="mod">
          <ac:chgData name="Reut Ezra" userId="6756e8aa-ca02-4b73-85d8-7101255c9d76" providerId="ADAL" clId="{C138AEFB-729A-4AAD-8F8A-B5DF327CDB9C}" dt="2022-11-20T06:41:00.414" v="281" actId="20577"/>
          <ac:spMkLst>
            <pc:docMk/>
            <pc:sldMk cId="2921672374" sldId="274"/>
            <ac:spMk id="9" creationId="{6D3AE476-108D-10C4-945E-8F4A7D00CE72}"/>
          </ac:spMkLst>
        </pc:spChg>
        <pc:picChg chg="add mod">
          <ac:chgData name="Reut Ezra" userId="6756e8aa-ca02-4b73-85d8-7101255c9d76" providerId="ADAL" clId="{C138AEFB-729A-4AAD-8F8A-B5DF327CDB9C}" dt="2022-11-20T06:44:19.220" v="296" actId="1076"/>
          <ac:picMkLst>
            <pc:docMk/>
            <pc:sldMk cId="2921672374" sldId="274"/>
            <ac:picMk id="3" creationId="{D13039ED-A01D-7D96-80CE-8271BA997BDF}"/>
          </ac:picMkLst>
        </pc:picChg>
        <pc:picChg chg="add mod">
          <ac:chgData name="Reut Ezra" userId="6756e8aa-ca02-4b73-85d8-7101255c9d76" providerId="ADAL" clId="{C138AEFB-729A-4AAD-8F8A-B5DF327CDB9C}" dt="2022-11-20T06:44:21.734" v="297" actId="1076"/>
          <ac:picMkLst>
            <pc:docMk/>
            <pc:sldMk cId="2921672374" sldId="274"/>
            <ac:picMk id="6" creationId="{ECD8C503-67F4-2F84-6FC7-230D471B021C}"/>
          </ac:picMkLst>
        </pc:picChg>
        <pc:picChg chg="del">
          <ac:chgData name="Reut Ezra" userId="6756e8aa-ca02-4b73-85d8-7101255c9d76" providerId="ADAL" clId="{C138AEFB-729A-4AAD-8F8A-B5DF327CDB9C}" dt="2022-11-20T06:37:18.201" v="205" actId="478"/>
          <ac:picMkLst>
            <pc:docMk/>
            <pc:sldMk cId="2921672374" sldId="274"/>
            <ac:picMk id="16" creationId="{1CA51ADC-51D5-9BC1-E45D-028710C97AAC}"/>
          </ac:picMkLst>
        </pc:picChg>
      </pc:sldChg>
      <pc:sldChg chg="addSp delSp modSp add mod">
        <pc:chgData name="Reut Ezra" userId="6756e8aa-ca02-4b73-85d8-7101255c9d76" providerId="ADAL" clId="{C138AEFB-729A-4AAD-8F8A-B5DF327CDB9C}" dt="2022-11-24T11:12:28.861" v="384" actId="1076"/>
        <pc:sldMkLst>
          <pc:docMk/>
          <pc:sldMk cId="777499972" sldId="275"/>
        </pc:sldMkLst>
        <pc:spChg chg="mod">
          <ac:chgData name="Reut Ezra" userId="6756e8aa-ca02-4b73-85d8-7101255c9d76" providerId="ADAL" clId="{C138AEFB-729A-4AAD-8F8A-B5DF327CDB9C}" dt="2022-11-24T11:10:21.801" v="379" actId="20577"/>
          <ac:spMkLst>
            <pc:docMk/>
            <pc:sldMk cId="777499972" sldId="275"/>
            <ac:spMk id="9" creationId="{6D3AE476-108D-10C4-945E-8F4A7D00CE72}"/>
          </ac:spMkLst>
        </pc:spChg>
        <pc:picChg chg="add mod">
          <ac:chgData name="Reut Ezra" userId="6756e8aa-ca02-4b73-85d8-7101255c9d76" providerId="ADAL" clId="{C138AEFB-729A-4AAD-8F8A-B5DF327CDB9C}" dt="2022-11-24T11:12:28.861" v="384" actId="1076"/>
          <ac:picMkLst>
            <pc:docMk/>
            <pc:sldMk cId="777499972" sldId="275"/>
            <ac:picMk id="3" creationId="{6DA045FB-69FE-9275-1C03-2673B8215E14}"/>
          </ac:picMkLst>
        </pc:picChg>
        <pc:picChg chg="del">
          <ac:chgData name="Reut Ezra" userId="6756e8aa-ca02-4b73-85d8-7101255c9d76" providerId="ADAL" clId="{C138AEFB-729A-4AAD-8F8A-B5DF327CDB9C}" dt="2022-11-24T11:10:23.543" v="380" actId="478"/>
          <ac:picMkLst>
            <pc:docMk/>
            <pc:sldMk cId="777499972" sldId="275"/>
            <ac:picMk id="4" creationId="{EAA04C32-1877-2110-F4EA-7CA08FEF55DA}"/>
          </ac:picMkLst>
        </pc:picChg>
        <pc:picChg chg="del">
          <ac:chgData name="Reut Ezra" userId="6756e8aa-ca02-4b73-85d8-7101255c9d76" providerId="ADAL" clId="{C138AEFB-729A-4AAD-8F8A-B5DF327CDB9C}" dt="2022-11-24T11:10:25.368" v="381" actId="478"/>
          <ac:picMkLst>
            <pc:docMk/>
            <pc:sldMk cId="777499972" sldId="275"/>
            <ac:picMk id="11" creationId="{3D64324B-CC6F-90F4-6764-D1AA880C519F}"/>
          </ac:picMkLst>
        </pc:picChg>
      </pc:sldChg>
      <pc:sldChg chg="addSp modSp add mod">
        <pc:chgData name="Reut Ezra" userId="6756e8aa-ca02-4b73-85d8-7101255c9d76" providerId="ADAL" clId="{C138AEFB-729A-4AAD-8F8A-B5DF327CDB9C}" dt="2022-11-24T12:13:40.619" v="920" actId="1076"/>
        <pc:sldMkLst>
          <pc:docMk/>
          <pc:sldMk cId="402675996" sldId="276"/>
        </pc:sldMkLst>
        <pc:spChg chg="mod">
          <ac:chgData name="Reut Ezra" userId="6756e8aa-ca02-4b73-85d8-7101255c9d76" providerId="ADAL" clId="{C138AEFB-729A-4AAD-8F8A-B5DF327CDB9C}" dt="2022-11-24T12:11:13.065" v="916" actId="20577"/>
          <ac:spMkLst>
            <pc:docMk/>
            <pc:sldMk cId="402675996" sldId="276"/>
            <ac:spMk id="9" creationId="{6D3AE476-108D-10C4-945E-8F4A7D00CE72}"/>
          </ac:spMkLst>
        </pc:spChg>
        <pc:picChg chg="add mod">
          <ac:chgData name="Reut Ezra" userId="6756e8aa-ca02-4b73-85d8-7101255c9d76" providerId="ADAL" clId="{C138AEFB-729A-4AAD-8F8A-B5DF327CDB9C}" dt="2022-11-24T12:12:48.830" v="918" actId="1076"/>
          <ac:picMkLst>
            <pc:docMk/>
            <pc:sldMk cId="402675996" sldId="276"/>
            <ac:picMk id="6" creationId="{409CDB17-B7D2-45F9-C5BF-C0B92C73D5F2}"/>
          </ac:picMkLst>
        </pc:picChg>
        <pc:picChg chg="add mod">
          <ac:chgData name="Reut Ezra" userId="6756e8aa-ca02-4b73-85d8-7101255c9d76" providerId="ADAL" clId="{C138AEFB-729A-4AAD-8F8A-B5DF327CDB9C}" dt="2022-11-24T12:13:40.619" v="920" actId="1076"/>
          <ac:picMkLst>
            <pc:docMk/>
            <pc:sldMk cId="402675996" sldId="276"/>
            <ac:picMk id="11" creationId="{7837311D-20BC-31F8-2D49-28EF830FFF16}"/>
          </ac:picMkLst>
        </pc:picChg>
      </pc:sldChg>
      <pc:sldChg chg="addSp delSp modSp add mod">
        <pc:chgData name="Reut Ezra" userId="6756e8aa-ca02-4b73-85d8-7101255c9d76" providerId="ADAL" clId="{C138AEFB-729A-4AAD-8F8A-B5DF327CDB9C}" dt="2022-11-24T12:05:16.467" v="913" actId="478"/>
        <pc:sldMkLst>
          <pc:docMk/>
          <pc:sldMk cId="3583313801" sldId="277"/>
        </pc:sldMkLst>
        <pc:spChg chg="mod">
          <ac:chgData name="Reut Ezra" userId="6756e8aa-ca02-4b73-85d8-7101255c9d76" providerId="ADAL" clId="{C138AEFB-729A-4AAD-8F8A-B5DF327CDB9C}" dt="2022-11-24T12:00:09.796" v="911" actId="1076"/>
          <ac:spMkLst>
            <pc:docMk/>
            <pc:sldMk cId="3583313801" sldId="277"/>
            <ac:spMk id="9" creationId="{6D3AE476-108D-10C4-945E-8F4A7D00CE72}"/>
          </ac:spMkLst>
        </pc:spChg>
        <pc:picChg chg="add del">
          <ac:chgData name="Reut Ezra" userId="6756e8aa-ca02-4b73-85d8-7101255c9d76" providerId="ADAL" clId="{C138AEFB-729A-4AAD-8F8A-B5DF327CDB9C}" dt="2022-11-24T12:05:16.467" v="913" actId="478"/>
          <ac:picMkLst>
            <pc:docMk/>
            <pc:sldMk cId="3583313801" sldId="277"/>
            <ac:picMk id="3" creationId="{59969A34-7B2D-4967-8DD0-4DCC3BE8F7B2}"/>
          </ac:picMkLst>
        </pc:picChg>
        <pc:picChg chg="del">
          <ac:chgData name="Reut Ezra" userId="6756e8aa-ca02-4b73-85d8-7101255c9d76" providerId="ADAL" clId="{C138AEFB-729A-4AAD-8F8A-B5DF327CDB9C}" dt="2022-11-24T12:00:05.415" v="910" actId="478"/>
          <ac:picMkLst>
            <pc:docMk/>
            <pc:sldMk cId="3583313801" sldId="277"/>
            <ac:picMk id="11" creationId="{19D26951-1709-5788-FA1F-B5C8F52B6531}"/>
          </ac:picMkLst>
        </pc:picChg>
      </pc:sldChg>
      <pc:sldChg chg="addSp delSp modSp add mod">
        <pc:chgData name="Reut Ezra" userId="6756e8aa-ca02-4b73-85d8-7101255c9d76" providerId="ADAL" clId="{C138AEFB-729A-4AAD-8F8A-B5DF327CDB9C}" dt="2022-11-24T12:20:23.167" v="1338" actId="1076"/>
        <pc:sldMkLst>
          <pc:docMk/>
          <pc:sldMk cId="4123380884" sldId="278"/>
        </pc:sldMkLst>
        <pc:spChg chg="mod">
          <ac:chgData name="Reut Ezra" userId="6756e8aa-ca02-4b73-85d8-7101255c9d76" providerId="ADAL" clId="{C138AEFB-729A-4AAD-8F8A-B5DF327CDB9C}" dt="2022-11-24T12:14:41.441" v="941" actId="1076"/>
          <ac:spMkLst>
            <pc:docMk/>
            <pc:sldMk cId="4123380884" sldId="278"/>
            <ac:spMk id="4" creationId="{1AC50292-5879-4242-DF4D-D3DA661D39C6}"/>
          </ac:spMkLst>
        </pc:spChg>
        <pc:spChg chg="mod">
          <ac:chgData name="Reut Ezra" userId="6756e8aa-ca02-4b73-85d8-7101255c9d76" providerId="ADAL" clId="{C138AEFB-729A-4AAD-8F8A-B5DF327CDB9C}" dt="2022-11-24T12:19:30.751" v="1336" actId="20577"/>
          <ac:spMkLst>
            <pc:docMk/>
            <pc:sldMk cId="4123380884" sldId="278"/>
            <ac:spMk id="9" creationId="{6D3AE476-108D-10C4-945E-8F4A7D00CE72}"/>
          </ac:spMkLst>
        </pc:spChg>
        <pc:picChg chg="add mod">
          <ac:chgData name="Reut Ezra" userId="6756e8aa-ca02-4b73-85d8-7101255c9d76" providerId="ADAL" clId="{C138AEFB-729A-4AAD-8F8A-B5DF327CDB9C}" dt="2022-11-24T12:20:23.167" v="1338" actId="1076"/>
          <ac:picMkLst>
            <pc:docMk/>
            <pc:sldMk cId="4123380884" sldId="278"/>
            <ac:picMk id="3" creationId="{F1A67073-88DC-5866-C743-796803AFA371}"/>
          </ac:picMkLst>
        </pc:picChg>
        <pc:picChg chg="del">
          <ac:chgData name="Reut Ezra" userId="6756e8aa-ca02-4b73-85d8-7101255c9d76" providerId="ADAL" clId="{C138AEFB-729A-4AAD-8F8A-B5DF327CDB9C}" dt="2022-11-24T12:15:55.532" v="1103" actId="478"/>
          <ac:picMkLst>
            <pc:docMk/>
            <pc:sldMk cId="4123380884" sldId="278"/>
            <ac:picMk id="6" creationId="{409CDB17-B7D2-45F9-C5BF-C0B92C73D5F2}"/>
          </ac:picMkLst>
        </pc:picChg>
        <pc:picChg chg="del">
          <ac:chgData name="Reut Ezra" userId="6756e8aa-ca02-4b73-85d8-7101255c9d76" providerId="ADAL" clId="{C138AEFB-729A-4AAD-8F8A-B5DF327CDB9C}" dt="2022-11-24T12:15:57.389" v="1104" actId="478"/>
          <ac:picMkLst>
            <pc:docMk/>
            <pc:sldMk cId="4123380884" sldId="278"/>
            <ac:picMk id="11" creationId="{7837311D-20BC-31F8-2D49-28EF830FFF16}"/>
          </ac:picMkLst>
        </pc:picChg>
      </pc:sldChg>
      <pc:sldChg chg="addSp delSp modSp add mod">
        <pc:chgData name="Reut Ezra" userId="6756e8aa-ca02-4b73-85d8-7101255c9d76" providerId="ADAL" clId="{C138AEFB-729A-4AAD-8F8A-B5DF327CDB9C}" dt="2022-11-24T12:22:47.631" v="1533" actId="20577"/>
        <pc:sldMkLst>
          <pc:docMk/>
          <pc:sldMk cId="1743498567" sldId="279"/>
        </pc:sldMkLst>
        <pc:spChg chg="add mod">
          <ac:chgData name="Reut Ezra" userId="6756e8aa-ca02-4b73-85d8-7101255c9d76" providerId="ADAL" clId="{C138AEFB-729A-4AAD-8F8A-B5DF327CDB9C}" dt="2022-11-24T12:22:47.631" v="1533" actId="20577"/>
          <ac:spMkLst>
            <pc:docMk/>
            <pc:sldMk cId="1743498567" sldId="279"/>
            <ac:spMk id="2" creationId="{C83059CF-2869-B01D-AE25-88573B17E80C}"/>
          </ac:spMkLst>
        </pc:spChg>
        <pc:spChg chg="mod">
          <ac:chgData name="Reut Ezra" userId="6756e8aa-ca02-4b73-85d8-7101255c9d76" providerId="ADAL" clId="{C138AEFB-729A-4AAD-8F8A-B5DF327CDB9C}" dt="2022-11-24T12:20:53.893" v="1352" actId="20577"/>
          <ac:spMkLst>
            <pc:docMk/>
            <pc:sldMk cId="1743498567" sldId="279"/>
            <ac:spMk id="4" creationId="{1AC50292-5879-4242-DF4D-D3DA661D39C6}"/>
          </ac:spMkLst>
        </pc:spChg>
        <pc:spChg chg="mod">
          <ac:chgData name="Reut Ezra" userId="6756e8aa-ca02-4b73-85d8-7101255c9d76" providerId="ADAL" clId="{C138AEFB-729A-4AAD-8F8A-B5DF327CDB9C}" dt="2022-11-24T12:22:30.706" v="1523" actId="1076"/>
          <ac:spMkLst>
            <pc:docMk/>
            <pc:sldMk cId="1743498567" sldId="279"/>
            <ac:spMk id="9" creationId="{6D3AE476-108D-10C4-945E-8F4A7D00CE72}"/>
          </ac:spMkLst>
        </pc:spChg>
        <pc:picChg chg="del">
          <ac:chgData name="Reut Ezra" userId="6756e8aa-ca02-4b73-85d8-7101255c9d76" providerId="ADAL" clId="{C138AEFB-729A-4AAD-8F8A-B5DF327CDB9C}" dt="2022-11-24T12:21:01.361" v="1354" actId="478"/>
          <ac:picMkLst>
            <pc:docMk/>
            <pc:sldMk cId="1743498567" sldId="279"/>
            <ac:picMk id="3" creationId="{F1A67073-88DC-5866-C743-796803AFA37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9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3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4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5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9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1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1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3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3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05BC6BC1-8036-2FEE-7402-080E255510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9" b="13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CEDF78B6-4111-8D7B-B782-EB90A0CDBF99}"/>
              </a:ext>
            </a:extLst>
          </p:cNvPr>
          <p:cNvSpPr/>
          <p:nvPr/>
        </p:nvSpPr>
        <p:spPr>
          <a:xfrm>
            <a:off x="148177" y="1150762"/>
            <a:ext cx="4730123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חתימה דיגיטלית באתר PM7</a:t>
            </a:r>
          </a:p>
          <a:p>
            <a:pPr algn="ct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(מצגת לצוות הועדה)</a:t>
            </a:r>
            <a:endParaRPr lang="en-US" sz="2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265107-AFCC-FFF0-2788-D20322547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6" y="54183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23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1263372" y="701911"/>
            <a:ext cx="10713333" cy="184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המסמכים החתומים:</a:t>
            </a:r>
            <a:br>
              <a:rPr lang="en-US" dirty="0"/>
            </a:br>
            <a:r>
              <a:rPr lang="he-IL" dirty="0"/>
              <a:t>בחלק התחתון של העמוד נשמרים כל המסמכים שנחתמו ע"י המשתמש והוא יכול לגשת אליהם בכל עת .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0CAA97F-A07E-59EC-F72E-310AA4EA1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584" y="2079187"/>
            <a:ext cx="10720172" cy="38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09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1263372" y="701911"/>
            <a:ext cx="10713333" cy="184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מעקב אחר המסמכים שנשלחו ע"י המשתמש:</a:t>
            </a:r>
            <a:br>
              <a:rPr lang="en-US" dirty="0"/>
            </a:br>
            <a:r>
              <a:rPr lang="he-IL" dirty="0"/>
              <a:t>במידה והמשתמש רוצה לעקוב אחר המסמכים ששלח לחתימה ולראות מי טרם חתם, ניתן לעשות זאת תחת תפריט דוחות.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E8DE45C-E354-FCFA-C775-8626A5305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779" y="1983119"/>
            <a:ext cx="9952383" cy="4657594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2362FA02-0C92-8517-625D-CBF93ABBAFB8}"/>
              </a:ext>
            </a:extLst>
          </p:cNvPr>
          <p:cNvSpPr/>
          <p:nvPr/>
        </p:nvSpPr>
        <p:spPr>
          <a:xfrm>
            <a:off x="3882888" y="5930802"/>
            <a:ext cx="755374" cy="4505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A3AACB11-28AC-077B-CF09-7F408E5BF9D3}"/>
              </a:ext>
            </a:extLst>
          </p:cNvPr>
          <p:cNvSpPr/>
          <p:nvPr/>
        </p:nvSpPr>
        <p:spPr>
          <a:xfrm>
            <a:off x="10151165" y="1983119"/>
            <a:ext cx="410817" cy="2830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6303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818375" y="701911"/>
            <a:ext cx="11158330" cy="4755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ניהול אתר:</a:t>
            </a:r>
            <a:br>
              <a:rPr lang="en-US" dirty="0"/>
            </a:br>
            <a:br>
              <a:rPr lang="en-US" dirty="0"/>
            </a:br>
            <a:r>
              <a:rPr lang="he-IL" dirty="0"/>
              <a:t>תפריט ניהול אתר מופיע רק עבור המשתמשים שתינתן להם הרשאה זו.</a:t>
            </a:r>
            <a:br>
              <a:rPr lang="en-US" dirty="0"/>
            </a:br>
            <a:r>
              <a:rPr lang="he-IL" dirty="0"/>
              <a:t>בד"כ – רכזות הוועדה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תחת תפריט ניהול אתר ניתן לעשות מספר רב של פעולות.</a:t>
            </a:r>
            <a:br>
              <a:rPr lang="en-US" dirty="0"/>
            </a:br>
            <a:br>
              <a:rPr lang="en-US" dirty="0"/>
            </a:br>
            <a:r>
              <a:rPr lang="he-IL" dirty="0"/>
              <a:t>1. </a:t>
            </a:r>
            <a:r>
              <a:rPr lang="he-IL" b="1" dirty="0"/>
              <a:t>הגדרות אתר</a:t>
            </a:r>
            <a:r>
              <a:rPr lang="en-US" b="1" dirty="0"/>
              <a:t> </a:t>
            </a:r>
            <a:r>
              <a:rPr lang="he-IL" dirty="0"/>
              <a:t>–שינויים שייעשו בהגדרות האתר ישפיעו על כל המשתמשים במרכז הרפואי ולכן מומלץ לעשות שינויים אלו בתיאום עם חברת מטרות בלבד.</a:t>
            </a:r>
            <a:br>
              <a:rPr lang="en-US" dirty="0"/>
            </a:br>
            <a:r>
              <a:rPr lang="he-IL" dirty="0"/>
              <a:t>2. </a:t>
            </a:r>
            <a:r>
              <a:rPr lang="he-IL" b="1" dirty="0"/>
              <a:t>מבנה ארגוני </a:t>
            </a:r>
            <a:r>
              <a:rPr lang="he-IL" dirty="0"/>
              <a:t>– רשימת המשתמשים באתר השייכים למרכז הרפואי</a:t>
            </a:r>
            <a:br>
              <a:rPr lang="en-US" dirty="0"/>
            </a:br>
            <a:r>
              <a:rPr lang="he-IL" dirty="0"/>
              <a:t>3. רשימת תפקידים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4. </a:t>
            </a:r>
            <a:r>
              <a:rPr lang="he-IL" b="1" dirty="0"/>
              <a:t>ניהול הרשאות מערכת </a:t>
            </a:r>
            <a:r>
              <a:rPr lang="he-IL" dirty="0"/>
              <a:t>– </a:t>
            </a:r>
            <a:br>
              <a:rPr lang="en-US" dirty="0"/>
            </a:br>
            <a:r>
              <a:rPr lang="he-IL" dirty="0"/>
              <a:t>    משתמש</a:t>
            </a:r>
            <a:r>
              <a:rPr lang="en-US" dirty="0"/>
              <a:t> </a:t>
            </a:r>
            <a:r>
              <a:rPr lang="he-IL" dirty="0"/>
              <a:t>רגיל</a:t>
            </a:r>
            <a:br>
              <a:rPr lang="en-US" dirty="0"/>
            </a:br>
            <a:r>
              <a:rPr lang="he-IL" dirty="0"/>
              <a:t>    עורך מסמכים</a:t>
            </a:r>
            <a:br>
              <a:rPr lang="en-US" dirty="0"/>
            </a:br>
            <a:r>
              <a:rPr lang="he-IL" dirty="0"/>
              <a:t>    מנהל אתר</a:t>
            </a:r>
            <a:endParaRPr lang="en-US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7CD4DD0-613F-AF32-3E38-F03D75666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5" y="3967454"/>
            <a:ext cx="48101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24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818375" y="0"/>
            <a:ext cx="11158330" cy="4755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הגדרות האתר:</a:t>
            </a:r>
            <a:br>
              <a:rPr lang="en-US" dirty="0"/>
            </a:br>
            <a:br>
              <a:rPr lang="en-US" dirty="0"/>
            </a:br>
            <a:r>
              <a:rPr lang="he-IL" dirty="0"/>
              <a:t>תחת הגדרות</a:t>
            </a:r>
            <a:r>
              <a:rPr lang="en-US" dirty="0"/>
              <a:t> </a:t>
            </a:r>
            <a:r>
              <a:rPr lang="he-IL" dirty="0"/>
              <a:t>האתר ניתן לקבוע את הדברים הבאים:</a:t>
            </a:r>
            <a:br>
              <a:rPr lang="en-US" dirty="0"/>
            </a:br>
            <a:r>
              <a:rPr lang="he-IL" dirty="0"/>
              <a:t>- באיזו שעה יצא המייל המודיע למשתמשים על מסמכים חדשים הממתינים לחתימתם ובאיזו תדירות תצא תזכורת על מסמכים אלו שטרם נחתמו על ידם</a:t>
            </a:r>
            <a:endParaRPr lang="en-US" dirty="0"/>
          </a:p>
          <a:p>
            <a:pPr marL="342900" indent="-285750" algn="r" defTabSz="914400" rtl="1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he-IL" dirty="0"/>
              <a:t>הגדרות החתימה: האם מספיקה חתימה גרפית או שנדרשת חותמת עם פרטי החותם</a:t>
            </a:r>
            <a:br>
              <a:rPr lang="en-US" dirty="0"/>
            </a:br>
            <a:r>
              <a:rPr lang="he-IL" dirty="0"/>
              <a:t>   האם כל משתמש יכול ליצור חותמת עבור עצמו או שיצירת החותמת תתבצע ע"י הוועדה בלבד.</a:t>
            </a:r>
          </a:p>
          <a:p>
            <a:pPr marL="342900" indent="-285750" algn="r" defTabSz="914400" rtl="1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he-IL" dirty="0"/>
              <a:t>הורדה והדפסה של מסמכים</a:t>
            </a:r>
            <a:endParaRPr lang="en-US" dirty="0"/>
          </a:p>
          <a:p>
            <a:pPr marL="342900" indent="-285750" algn="r" defTabSz="914400" rtl="1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he-IL" dirty="0"/>
              <a:t>ייבוא וייצוא קבצים באופן מידי ללא המתנה לזמן הייצוא/ייבוא</a:t>
            </a:r>
            <a:endParaRPr lang="en-US" dirty="0"/>
          </a:p>
          <a:p>
            <a:pPr marL="342900" indent="-285750" algn="r" defTabSz="914400" rtl="1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he-IL" dirty="0"/>
              <a:t>טעינת משתמשים שהוספו לאתר באופן ידני ולא אוטומטי</a:t>
            </a:r>
            <a:br>
              <a:rPr lang="en-US" dirty="0"/>
            </a:br>
            <a:endParaRPr lang="en-US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F2DD444-ECB2-A254-341E-ABA6DF96B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75" y="3121386"/>
            <a:ext cx="4784916" cy="3268423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08BDBAC5-1CCF-3BF6-4088-5C89222D1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047" y="3900547"/>
            <a:ext cx="3876087" cy="286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14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818375" y="621403"/>
            <a:ext cx="11373625" cy="258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מבנה ארגוני:</a:t>
            </a:r>
            <a:br>
              <a:rPr lang="en-US" dirty="0"/>
            </a:br>
            <a:br>
              <a:rPr lang="en-US" dirty="0"/>
            </a:br>
            <a:r>
              <a:rPr lang="he-IL" dirty="0"/>
              <a:t>תחת מבנה ארגוני ניתן לראות את רשימת המשתמשים, להוסיף/לערוך את החותמת שלהם, להעניק למשתמשים אחרים ייפוי כח לחתימה על מסמכים .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br>
              <a:rPr lang="en-US" dirty="0"/>
            </a:br>
            <a:endParaRPr lang="en-US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BF513AA-7EAB-83A2-FDB1-71E3442DF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95" y="2230695"/>
            <a:ext cx="10929783" cy="424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22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818375" y="621403"/>
            <a:ext cx="11373625" cy="258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מבנה ארגוני:</a:t>
            </a:r>
            <a:br>
              <a:rPr lang="en-US" dirty="0"/>
            </a:br>
            <a:br>
              <a:rPr lang="en-US" dirty="0"/>
            </a:br>
            <a:r>
              <a:rPr lang="he-IL" dirty="0"/>
              <a:t>תחת מבנה ארגוני ניתן לראות את רשימת המשתמשים, להוסיף/לערוך את החותמת שלהם, להעניק למשתמשים אחרים ייפוי כח לחתימה על מסמכים .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br>
              <a:rPr lang="en-US" dirty="0"/>
            </a:br>
            <a:endParaRPr lang="en-US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9BAFC79-BB07-3D3C-C2B9-7A72829A9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075" y="2733218"/>
            <a:ext cx="4328276" cy="395385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7073608-2634-C54B-4A0E-77181F012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84" y="3089086"/>
            <a:ext cx="6331451" cy="3147511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F4060373-C530-D9EF-EDDD-A136871C1A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795" y="2125973"/>
            <a:ext cx="90487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76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559023" y="1082351"/>
            <a:ext cx="11373625" cy="258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חתימה על מסמך על ידי מיופה כח:</a:t>
            </a:r>
            <a:br>
              <a:rPr lang="en-US" dirty="0"/>
            </a:br>
            <a:br>
              <a:rPr lang="en-US" dirty="0"/>
            </a:br>
            <a:r>
              <a:rPr lang="he-IL" dirty="0"/>
              <a:t>במידה וניתן ייפוי כח למשתמש על מסמכים של משתמש אחר- שני המשתמשים יוכלו לחתום על המסמכים שיגיעו למשתמש זה.</a:t>
            </a:r>
            <a:br>
              <a:rPr lang="en-US" dirty="0"/>
            </a:br>
            <a:r>
              <a:rPr lang="he-IL" dirty="0"/>
              <a:t>במידה ומיופה הכח יחתום על המסמך:</a:t>
            </a:r>
            <a:br>
              <a:rPr lang="en-US" dirty="0"/>
            </a:br>
            <a:r>
              <a:rPr lang="he-IL" dirty="0"/>
              <a:t>1. שמו של </a:t>
            </a:r>
            <a:r>
              <a:rPr lang="he-IL" dirty="0">
                <a:solidFill>
                  <a:srgbClr val="00B050"/>
                </a:solidFill>
              </a:rPr>
              <a:t>מיופה הכח </a:t>
            </a:r>
            <a:r>
              <a:rPr lang="he-IL" dirty="0"/>
              <a:t>יופיע על המסמך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2. במסמכי המחקר שנחתמו- יהיה מסומן לצד המסמך כי הוא נחתם על ידי מיופה הכח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br>
              <a:rPr lang="en-US" dirty="0"/>
            </a:br>
            <a:endParaRPr lang="en-US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1CA51ADC-51D5-9BC1-E45D-028710C97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13" y="3050020"/>
            <a:ext cx="9713843" cy="34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9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559023" y="1082351"/>
            <a:ext cx="11373625" cy="258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דילוג על חותמים:</a:t>
            </a:r>
            <a:br>
              <a:rPr lang="en-US" dirty="0"/>
            </a:br>
            <a:br>
              <a:rPr lang="en-US" dirty="0"/>
            </a:br>
            <a:r>
              <a:rPr lang="he-IL" dirty="0"/>
              <a:t>במידה ואנו רוצים לדלג על חותם בטופס 1 (בלבד) ,שאיננו החוקר הראשי (חוקר משנה או מנהל מחלקה)-</a:t>
            </a:r>
            <a:br>
              <a:rPr lang="en-US" dirty="0"/>
            </a:br>
            <a:r>
              <a:rPr lang="he-IL" dirty="0"/>
              <a:t>לאחר שליחת המסמכים לחתימה, ניתן להיכנס לחלון המחקר-&gt; מסמכי המחקר-&gt; דילוג על חתימות</a:t>
            </a:r>
            <a:br>
              <a:rPr lang="en-US" dirty="0"/>
            </a:br>
            <a:r>
              <a:rPr lang="he-IL" dirty="0"/>
              <a:t>ולבחור במשתמש שעל חתימתו נרצה לדלג.</a:t>
            </a:r>
            <a:br>
              <a:rPr lang="en-US" dirty="0"/>
            </a:br>
            <a:r>
              <a:rPr lang="he-IL" dirty="0"/>
              <a:t>יש להכניס סיבה לדילוג על החתימה.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endParaRPr lang="he-IL" dirty="0"/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br>
              <a:rPr lang="en-US" dirty="0"/>
            </a:br>
            <a:endParaRPr lang="en-US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13039ED-A01D-7D96-80CE-8271BA997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083" y="2900954"/>
            <a:ext cx="5895820" cy="354770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CD8C503-67F4-2F84-6FC7-230D471B0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97" y="3828477"/>
            <a:ext cx="5352800" cy="84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72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6" y="-110487"/>
            <a:ext cx="5105313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603080" y="844826"/>
            <a:ext cx="11373625" cy="258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sz="1400" b="1" dirty="0"/>
              <a:t>שיוך מסמך ליו"ר/מנהל מוסד:</a:t>
            </a:r>
            <a:br>
              <a:rPr lang="en-US" sz="1400" dirty="0"/>
            </a:br>
            <a:r>
              <a:rPr lang="he-IL" sz="1400" dirty="0"/>
              <a:t>מסמך אשר צריך להיחתם ע"י יו"ר הוועדה או מנהל בית החולים יגיע תחילה אל הרכזת והיא תוכל לשייכו ליו"ר/מנהל המתאים ולהעבירו לחתימתו.</a:t>
            </a:r>
            <a:br>
              <a:rPr lang="en-US" sz="1400" dirty="0"/>
            </a:br>
            <a:r>
              <a:rPr lang="he-IL" sz="1400" dirty="0"/>
              <a:t>לאחר שהרכזת בוחרת ביו"ר המתאים </a:t>
            </a:r>
            <a:r>
              <a:rPr lang="he-IL" sz="1400"/>
              <a:t>- עליה </a:t>
            </a:r>
            <a:r>
              <a:rPr lang="he-IL" sz="1400" dirty="0"/>
              <a:t>ללחוץ על </a:t>
            </a:r>
            <a:r>
              <a:rPr lang="he-IL" sz="1400" b="1" dirty="0"/>
              <a:t>אישור וחתימה</a:t>
            </a:r>
            <a:r>
              <a:rPr lang="he-IL" sz="1400" dirty="0"/>
              <a:t> ולבצע חתימה גרפית. החתימה לא תתווסף לטופס אלא תישמר מאחורי הקלעים.</a:t>
            </a:r>
            <a:br>
              <a:rPr lang="en-US" sz="1400" dirty="0"/>
            </a:br>
            <a:r>
              <a:rPr lang="he-IL" sz="1400" dirty="0"/>
              <a:t>בנוסף, הרכזת יכולה להוסיף </a:t>
            </a:r>
            <a:r>
              <a:rPr lang="he-IL" sz="1400" dirty="0">
                <a:solidFill>
                  <a:srgbClr val="00B050"/>
                </a:solidFill>
              </a:rPr>
              <a:t>הערה</a:t>
            </a:r>
            <a:r>
              <a:rPr lang="he-IL" sz="1400" dirty="0"/>
              <a:t> למסמך המועבר ליו"ר. היו"ר יקבל הערה זו ויוכל לשנות/להשאיר אותה. </a:t>
            </a:r>
            <a:br>
              <a:rPr lang="en-US" sz="1400" dirty="0"/>
            </a:br>
            <a:r>
              <a:rPr lang="he-IL" sz="1400" b="1" dirty="0">
                <a:solidFill>
                  <a:srgbClr val="00B050"/>
                </a:solidFill>
              </a:rPr>
              <a:t>ההערה תתווסף לטופס ולאירוע במטרות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br>
              <a:rPr lang="en-US" dirty="0"/>
            </a:br>
            <a:br>
              <a:rPr lang="en-US" dirty="0"/>
            </a:br>
            <a:endParaRPr lang="en-US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B66DD3A3-384E-91A1-CC5F-E0FBBFB2FBDA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19D26951-1709-5788-FA1F-B5C8F52B6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472" y="2402037"/>
            <a:ext cx="6754571" cy="43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41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6" y="-110487"/>
            <a:ext cx="5105313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603080" y="714723"/>
            <a:ext cx="11373625" cy="258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הערת הרכזת/היו"ר:</a:t>
            </a:r>
            <a:br>
              <a:rPr lang="en-US" dirty="0"/>
            </a:br>
            <a:r>
              <a:rPr lang="he-IL" dirty="0"/>
              <a:t>כל אירוע או דיווח שנשלח לחתימה נשלח קודם כל לחוקר ולאחר מכן לרכזת אשר יכולה לשייך אותו ליו"ר הרצוי לאישור וחתימה.</a:t>
            </a:r>
            <a:br>
              <a:rPr lang="en-US" dirty="0"/>
            </a:br>
            <a:r>
              <a:rPr lang="he-IL" dirty="0"/>
              <a:t>היו"ר יבחר באחת המסקנות האפשריות ובמידה ודורש תיקון- יוסיף אותו בחלונית </a:t>
            </a:r>
            <a:r>
              <a:rPr lang="he-IL" b="1" dirty="0"/>
              <a:t>הערה</a:t>
            </a:r>
            <a:r>
              <a:rPr lang="he-IL" dirty="0"/>
              <a:t> (גם הרכזת יכולה להוסיף הערה אשר תועבר ליו"ר)</a:t>
            </a:r>
            <a:br>
              <a:rPr lang="en-US" dirty="0"/>
            </a:br>
            <a:r>
              <a:rPr lang="he-IL" dirty="0"/>
              <a:t>בהתאם למסקנת והערת היו"ר הרכזת תוכל לקבוע בדיון על האירוע אם הוא מאושר או נדרש לתיקונים</a:t>
            </a:r>
            <a:br>
              <a:rPr lang="en-US" dirty="0"/>
            </a:br>
            <a:r>
              <a:rPr lang="he-IL" b="1" dirty="0"/>
              <a:t>ההערה</a:t>
            </a:r>
            <a:r>
              <a:rPr lang="he-IL" dirty="0"/>
              <a:t> אותה מכניס היו"ר תיכנס גם לטופס 12 וגם לאירוע בלשונית דיווח אירועים ובקשות לשינויים אצל החוקר.</a:t>
            </a:r>
            <a:endParaRPr lang="he-IL" b="1" dirty="0">
              <a:solidFill>
                <a:srgbClr val="00B050"/>
              </a:solidFill>
            </a:endParaRP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br>
              <a:rPr lang="en-US" dirty="0"/>
            </a:br>
            <a:br>
              <a:rPr lang="en-US" dirty="0"/>
            </a:br>
            <a:endParaRPr lang="en-US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B66DD3A3-384E-91A1-CC5F-E0FBBFB2FBDA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1A1FD1C-9BD9-4D77-C342-86B6656B9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030" y="2433555"/>
            <a:ext cx="6793335" cy="42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1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214FC50-3CC8-4FF6-9747-10E8572C5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7" y="266218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8076F76-94F0-FEE8-7769-9A0904BFF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198327"/>
            <a:ext cx="634829" cy="639391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3585537" y="198327"/>
            <a:ext cx="5020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חתימה דיגיטלית 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1582300" y="1401455"/>
            <a:ext cx="100563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he-IL" dirty="0"/>
              <a:t>ביצוע חתימה דיגיטלית על מסמכי המחקר המופקים מתוכנת מטרות</a:t>
            </a:r>
            <a:endParaRPr lang="en-US" dirty="0"/>
          </a:p>
          <a:p>
            <a:pPr marL="285750" indent="-285750" algn="r" rtl="1">
              <a:buFontTx/>
              <a:buChar char="-"/>
            </a:pPr>
            <a:r>
              <a:rPr lang="he-IL" dirty="0"/>
              <a:t>המסמכים מועברים באופן אוטומטי מתוכנת מטרות לאתר </a:t>
            </a:r>
            <a:r>
              <a:rPr lang="en-US" dirty="0"/>
              <a:t>PM7</a:t>
            </a:r>
            <a:r>
              <a:rPr lang="he-IL" dirty="0"/>
              <a:t> </a:t>
            </a:r>
          </a:p>
          <a:p>
            <a:pPr marL="285750" indent="-285750" algn="r" rtl="1">
              <a:buFontTx/>
              <a:buChar char="-"/>
            </a:pPr>
            <a:r>
              <a:rPr lang="he-IL" dirty="0"/>
              <a:t>לאחר סיום סבב החתימות המסמכים מוחזרים לרכזת דרך תוכנת מטרות</a:t>
            </a:r>
          </a:p>
          <a:p>
            <a:pPr marL="285750" indent="-285750" algn="r" rtl="1">
              <a:buFontTx/>
              <a:buChar char="-"/>
            </a:pP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92577A49-8F7A-33DA-8130-0867D0C95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509" y="2495767"/>
            <a:ext cx="9177191" cy="384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63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6" y="-110487"/>
            <a:ext cx="5105313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691545" y="906178"/>
            <a:ext cx="11373625" cy="258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לאחר שהמסמך סיים את סבב החתימה:</a:t>
            </a:r>
            <a:br>
              <a:rPr lang="en-US" dirty="0"/>
            </a:br>
            <a:br>
              <a:rPr lang="en-US" dirty="0"/>
            </a:br>
            <a:r>
              <a:rPr lang="he-IL" dirty="0"/>
              <a:t>לאחר שסבב החתימות הושלם, המסמך החתום חוזר לתוכנת מטרות. </a:t>
            </a:r>
            <a:br>
              <a:rPr lang="en-US" dirty="0"/>
            </a:br>
            <a:r>
              <a:rPr lang="he-IL" dirty="0"/>
              <a:t>הייצוא לתוכנת מטרות מתבצע באופן אוטומטי כל חצי שעה עגולה.</a:t>
            </a:r>
            <a:br>
              <a:rPr lang="en-US" dirty="0"/>
            </a:br>
            <a:r>
              <a:rPr lang="he-IL" dirty="0"/>
              <a:t>בעת הצורך ניתן לעשות זאת באופן ידני בהגדרות האתר.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endParaRPr lang="he-IL" dirty="0"/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בעת ההתחברות לתוכנת מטרות , תופיע בצהוב על גבי המסך הראשי ההודעה כי </a:t>
            </a:r>
            <a:r>
              <a:rPr lang="he-IL" b="1" dirty="0">
                <a:solidFill>
                  <a:srgbClr val="00B050"/>
                </a:solidFill>
              </a:rPr>
              <a:t>התקבלו מסמכים חדשים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he-IL" dirty="0"/>
              <a:t>רק לאחר לחיצה על הודעה זו הטפסים ייטענו סופית לתוכנת מטרות וניתן יהיה לשבץ אותם לדיון.</a:t>
            </a:r>
            <a:endParaRPr lang="he-IL" b="1" dirty="0"/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br>
              <a:rPr lang="en-US" dirty="0"/>
            </a:br>
            <a:endParaRPr lang="en-US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1AC50292-5879-4242-DF4D-D3DA661D39C6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</a:rPr>
              <a:t>יצוא למטרות</a:t>
            </a:r>
            <a:endParaRPr lang="en-US" sz="4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405E09D-3692-EA7D-16D6-A7C4932FC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779" y="2701004"/>
            <a:ext cx="7228303" cy="377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25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6" y="-110487"/>
            <a:ext cx="5105313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691545" y="906178"/>
            <a:ext cx="11373625" cy="258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אירוע עם הערות/ אירוע ללא הערות:</a:t>
            </a:r>
            <a:br>
              <a:rPr lang="en-US" dirty="0"/>
            </a:br>
            <a:br>
              <a:rPr lang="en-US" dirty="0"/>
            </a:br>
            <a:r>
              <a:rPr lang="he-IL" dirty="0"/>
              <a:t>במידה והיו"ר/הרכזת הוסיפו הערה לטופס החתום, כאשר האירוע ישובץ לדיון, שם המסמך עם ההערה יופיע בירוק בחלון הדיון.</a:t>
            </a:r>
            <a:br>
              <a:rPr lang="en-US" dirty="0"/>
            </a:br>
            <a:r>
              <a:rPr lang="he-IL" dirty="0"/>
              <a:t>הרכזת תוכל בהתאם להערה לקבוע את החלטת הדיון.</a:t>
            </a:r>
            <a:br>
              <a:rPr lang="en-US" dirty="0"/>
            </a:br>
            <a:r>
              <a:rPr lang="he-IL" dirty="0"/>
              <a:t>בנוסף, ההערה תצטרף לחלון הדיווח/אירוע והחוקר יוכל לראות אותה ולהגיש את האירוע מתוקן בהתאם להערה</a:t>
            </a:r>
            <a:endParaRPr lang="he-IL" b="1" dirty="0"/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br>
              <a:rPr lang="en-US" dirty="0"/>
            </a:br>
            <a:endParaRPr lang="en-US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1AC50292-5879-4242-DF4D-D3DA661D39C6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</a:rPr>
              <a:t>יצוא למטרות</a:t>
            </a:r>
            <a:endParaRPr lang="en-US" sz="4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09CDB17-B7D2-45F9-C5BF-C0B92C73D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272" y="2672384"/>
            <a:ext cx="8543925" cy="222885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7837311D-20BC-31F8-2D49-28EF830FF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43" y="5112027"/>
            <a:ext cx="75819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5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6" y="-110487"/>
            <a:ext cx="5105313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691546" y="1100679"/>
            <a:ext cx="11261916" cy="3418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מעקב אחר אירוע דרך מטרות:</a:t>
            </a:r>
            <a:br>
              <a:rPr lang="en-US" dirty="0"/>
            </a:br>
            <a:br>
              <a:rPr lang="en-US" dirty="0"/>
            </a:br>
            <a:r>
              <a:rPr lang="he-IL" dirty="0"/>
              <a:t>לאחר שאירוע נשלח לחתימה , ניתן דרך חלון המחקר בלשונית דיווח אירועים ובקשות לשינויים היכן הוא נמצא.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עמודת מצב:</a:t>
            </a:r>
            <a:br>
              <a:rPr lang="en-US" dirty="0"/>
            </a:br>
            <a:r>
              <a:rPr lang="he-IL" dirty="0"/>
              <a:t>חדש</a:t>
            </a:r>
            <a:br>
              <a:rPr lang="en-US" dirty="0"/>
            </a:br>
            <a:r>
              <a:rPr lang="he-IL" dirty="0"/>
              <a:t>בחתימות</a:t>
            </a:r>
            <a:br>
              <a:rPr lang="en-US" dirty="0"/>
            </a:br>
            <a:r>
              <a:rPr lang="he-IL" dirty="0"/>
              <a:t>בחתימת הוועדה </a:t>
            </a:r>
            <a:br>
              <a:rPr lang="en-US" dirty="0"/>
            </a:br>
            <a:r>
              <a:rPr lang="he-IL" dirty="0"/>
              <a:t>בחתימת יו"ר</a:t>
            </a:r>
            <a:br>
              <a:rPr lang="en-US" dirty="0"/>
            </a:br>
            <a:r>
              <a:rPr lang="he-IL" dirty="0"/>
              <a:t>משובץ לדיון</a:t>
            </a:r>
            <a:br>
              <a:rPr lang="en-US" dirty="0"/>
            </a:br>
            <a:r>
              <a:rPr lang="he-IL" dirty="0"/>
              <a:t>מאושר/לא מאושר/ממתין להבהרות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endParaRPr lang="he-IL" dirty="0"/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כל עוד החוקר הראשי לא חתם על האירוע- ניתן לפתוח אותו לעריכה ולשלוח מחדש לחתימה</a:t>
            </a:r>
            <a:br>
              <a:rPr lang="en-US" dirty="0"/>
            </a:br>
            <a:r>
              <a:rPr lang="he-IL" dirty="0"/>
              <a:t>לאחר חתימתו- רק הרכזת יכולה לפתוח את האירוע לחתימה</a:t>
            </a:r>
            <a:br>
              <a:rPr lang="en-US" dirty="0"/>
            </a:br>
            <a:endParaRPr lang="he-IL" dirty="0"/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br>
              <a:rPr lang="en-US" dirty="0"/>
            </a:br>
            <a:endParaRPr lang="en-US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1AC50292-5879-4242-DF4D-D3DA661D39C6}"/>
              </a:ext>
            </a:extLst>
          </p:cNvPr>
          <p:cNvSpPr/>
          <p:nvPr/>
        </p:nvSpPr>
        <p:spPr>
          <a:xfrm>
            <a:off x="3813400" y="-5091"/>
            <a:ext cx="5449869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</a:rPr>
              <a:t>סטטוס אירוע במטרות</a:t>
            </a:r>
            <a:endParaRPr lang="en-US" sz="4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1A67073-88DC-5866-C743-796803AFA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758" y="3983935"/>
            <a:ext cx="87820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80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6" y="-110487"/>
            <a:ext cx="5105313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691545" y="159774"/>
            <a:ext cx="11261916" cy="3418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• לא ניתן להחתים יזם מרחוק בחתימה דיגיטלית – מסמכים שצריכים להיחתם ע"י היזם (טופס 4,9)- יש להעלות לתוכנה דרך מסמכי המחקר בעת מילוי הבקשה החדשה ובטרם שליחה לחתימות</a:t>
            </a:r>
            <a:endParaRPr lang="en-US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1AC50292-5879-4242-DF4D-D3DA661D39C6}"/>
              </a:ext>
            </a:extLst>
          </p:cNvPr>
          <p:cNvSpPr/>
          <p:nvPr/>
        </p:nvSpPr>
        <p:spPr>
          <a:xfrm>
            <a:off x="3813400" y="-5091"/>
            <a:ext cx="5449869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</a:rPr>
              <a:t>נקודות חשובות</a:t>
            </a:r>
            <a:endParaRPr lang="en-US" sz="4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83059CF-2869-B01D-AE25-88573B17E80C}"/>
              </a:ext>
            </a:extLst>
          </p:cNvPr>
          <p:cNvSpPr/>
          <p:nvPr/>
        </p:nvSpPr>
        <p:spPr>
          <a:xfrm>
            <a:off x="3985677" y="5075431"/>
            <a:ext cx="5449869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</a:rPr>
              <a:t>בהצלחה!</a:t>
            </a:r>
            <a:endParaRPr lang="en-US" sz="4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4349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214FC50-3CC8-4FF6-9747-10E8572C5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7" y="266218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8076F76-94F0-FEE8-7769-9A0904BFF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198327"/>
            <a:ext cx="634829" cy="639391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3585537" y="198327"/>
            <a:ext cx="5020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חתימה דיגיטלית 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1749923" y="1467716"/>
            <a:ext cx="1005632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/>
              <a:t>שליחת מסמכים מתוכנת מטרות:</a:t>
            </a:r>
          </a:p>
          <a:p>
            <a:pPr marL="285750" indent="-285750" algn="r" rtl="1">
              <a:buFontTx/>
              <a:buChar char="-"/>
            </a:pPr>
            <a:r>
              <a:rPr lang="he-IL" dirty="0"/>
              <a:t>בסיום מילוי בקשה למחקר חדש /מילוי דיווח או אירוע – ניתן לשלוח את המסמכים לחתימה דיגיטלית</a:t>
            </a:r>
          </a:p>
          <a:p>
            <a:pPr marL="285750" indent="-285750" algn="r" rtl="1">
              <a:buFontTx/>
              <a:buChar char="-"/>
            </a:pPr>
            <a:r>
              <a:rPr lang="he-IL" dirty="0"/>
              <a:t>המסמכים יועברו באופן אוטומטי לאתר ,לחשבונות המשתמשים הנדרשים לחתום על מסמכים אלו</a:t>
            </a:r>
          </a:p>
          <a:p>
            <a:pPr marL="285750" indent="-285750" algn="r" rtl="1">
              <a:buFontTx/>
              <a:buChar char="-"/>
            </a:pPr>
            <a:r>
              <a:rPr lang="he-IL" dirty="0"/>
              <a:t>המסמכים עוברים לאתר בכל חצי שעה עגולה </a:t>
            </a:r>
          </a:p>
          <a:p>
            <a:pPr marL="285750" indent="-285750" algn="r" rtl="1">
              <a:buFontTx/>
              <a:buChar char="-"/>
            </a:pPr>
            <a:r>
              <a:rPr lang="he-IL" dirty="0"/>
              <a:t>המשתמשים יקבלו מייל המודיע להם על כך שממתינים להם מסמכים לחתימה באתר </a:t>
            </a:r>
          </a:p>
          <a:p>
            <a:pPr marL="285750" indent="-285750" algn="r" rtl="1">
              <a:buFontTx/>
              <a:buChar char="-"/>
            </a:pPr>
            <a:r>
              <a:rPr lang="he-IL" dirty="0"/>
              <a:t>במידה ולא יחתמו- יקבלו מייל תזכורת – תדירות התזכורת הינה לפי הגדרות המוסד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2EBA15E-2C04-7B0E-2957-7BA4BEFF4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951" y="3609705"/>
            <a:ext cx="2781300" cy="17145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03968FC-919B-B99B-FA2D-5F656AA69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24" y="4043092"/>
            <a:ext cx="6943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3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5311196" y="1830814"/>
            <a:ext cx="6665509" cy="184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ניתן לגשת לאתר בכמה דרכים:</a:t>
            </a:r>
            <a:br>
              <a:rPr lang="en-US" sz="2000" dirty="0"/>
            </a:br>
            <a:br>
              <a:rPr lang="en-US" sz="2000" dirty="0"/>
            </a:br>
            <a:r>
              <a:rPr lang="he-IL" sz="2000" dirty="0"/>
              <a:t>1.</a:t>
            </a:r>
            <a:r>
              <a:rPr lang="en-US" sz="2000" dirty="0"/>
              <a:t> דרך המייל שמודיע על מסמכים הממתינים לחתימה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sz="2000" dirty="0"/>
              <a:t>2. </a:t>
            </a:r>
            <a:r>
              <a:rPr lang="en-US" sz="2000" dirty="0"/>
              <a:t>תוכנת מטרות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sz="2000" dirty="0"/>
              <a:t>3. </a:t>
            </a:r>
            <a:r>
              <a:rPr lang="en-US" sz="2000" dirty="0"/>
              <a:t>מומלץ- לשמור קישור בשורת המועדפים בדפדפן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endParaRPr lang="he-IL" sz="2000" dirty="0"/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58CBA315-6118-50D3-7D42-2D4D35422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38" y="1830814"/>
            <a:ext cx="5909750" cy="2948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65CD8B7-11B9-C5DC-7C85-52DCB314D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363" y="5285202"/>
            <a:ext cx="9201150" cy="135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מלבן 14">
            <a:extLst>
              <a:ext uri="{FF2B5EF4-FFF2-40B4-BE49-F238E27FC236}">
                <a16:creationId xmlns:a16="http://schemas.microsoft.com/office/drawing/2014/main" id="{0CF116D9-6B10-C3B6-E35E-7684C6666E62}"/>
              </a:ext>
            </a:extLst>
          </p:cNvPr>
          <p:cNvSpPr/>
          <p:nvPr/>
        </p:nvSpPr>
        <p:spPr>
          <a:xfrm>
            <a:off x="2123608" y="5285202"/>
            <a:ext cx="562708" cy="459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826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2331989" y="1021607"/>
            <a:ext cx="9571130" cy="184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יצירת משתמש באתר</a:t>
            </a:r>
            <a:r>
              <a:rPr lang="en-US" b="1" dirty="0"/>
              <a:t>:</a:t>
            </a:r>
            <a:br>
              <a:rPr lang="en-US" dirty="0"/>
            </a:br>
            <a:br>
              <a:rPr lang="en-US" dirty="0"/>
            </a:br>
            <a:r>
              <a:rPr lang="he-IL" dirty="0"/>
              <a:t>1.</a:t>
            </a:r>
            <a:r>
              <a:rPr lang="en-US" dirty="0"/>
              <a:t> </a:t>
            </a:r>
            <a:r>
              <a:rPr lang="he-IL" dirty="0"/>
              <a:t>כל משתמש בתוכנה שנשלח אליו מסמך לחתימה- באופן </a:t>
            </a:r>
            <a:r>
              <a:rPr lang="he-IL" b="1" dirty="0"/>
              <a:t>אוטומטי</a:t>
            </a:r>
            <a:r>
              <a:rPr lang="he-IL" dirty="0"/>
              <a:t> ייפתח עבורו משתמש באתר</a:t>
            </a:r>
            <a:endParaRPr lang="en-US" dirty="0"/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2. יצירת משתמש באופן ידני-&gt; ע"י הרכזת דרך </a:t>
            </a:r>
            <a:r>
              <a:rPr lang="he-IL" dirty="0">
                <a:solidFill>
                  <a:srgbClr val="00B050"/>
                </a:solidFill>
              </a:rPr>
              <a:t>רשימת המשתמשים </a:t>
            </a:r>
            <a:r>
              <a:rPr lang="he-IL" dirty="0"/>
              <a:t>במטרות </a:t>
            </a:r>
            <a:endParaRPr lang="en-US" dirty="0"/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     -&gt; יש </a:t>
            </a:r>
            <a:r>
              <a:rPr lang="he-IL" dirty="0">
                <a:solidFill>
                  <a:srgbClr val="00B050"/>
                </a:solidFill>
              </a:rPr>
              <a:t>לסנן</a:t>
            </a:r>
            <a:r>
              <a:rPr lang="he-IL" dirty="0"/>
              <a:t> את המשתמשים הרצויים וללחוץ על כפתור </a:t>
            </a:r>
            <a:r>
              <a:rPr lang="he-IL" dirty="0">
                <a:solidFill>
                  <a:srgbClr val="00B050"/>
                </a:solidFill>
              </a:rPr>
              <a:t>הוספת משתמשים ל</a:t>
            </a:r>
            <a:r>
              <a:rPr lang="en-US" dirty="0">
                <a:solidFill>
                  <a:srgbClr val="00B050"/>
                </a:solidFill>
              </a:rPr>
              <a:t>PM7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he-IL" dirty="0">
                <a:solidFill>
                  <a:srgbClr val="00B050"/>
                </a:solidFill>
              </a:rPr>
              <a:t>    </a:t>
            </a:r>
            <a:r>
              <a:rPr lang="he-IL" dirty="0"/>
              <a:t>-&gt; לאחר מכן בהגדרות האתר יש ללחוץ על </a:t>
            </a:r>
            <a:r>
              <a:rPr lang="he-IL" dirty="0">
                <a:solidFill>
                  <a:srgbClr val="00B050"/>
                </a:solidFill>
              </a:rPr>
              <a:t>טען עובדים מקובץ </a:t>
            </a:r>
            <a:r>
              <a:rPr lang="he-IL" dirty="0"/>
              <a:t>(יוסבר בהמשך)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8F309BA-4A13-646F-6AF5-DDD039403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892" y="2964170"/>
            <a:ext cx="9686925" cy="11049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CA029ED-F6EB-DBFC-FE1F-34120D361C22}"/>
              </a:ext>
            </a:extLst>
          </p:cNvPr>
          <p:cNvSpPr txBox="1"/>
          <p:nvPr/>
        </p:nvSpPr>
        <p:spPr>
          <a:xfrm>
            <a:off x="1125592" y="4167460"/>
            <a:ext cx="1077752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שימו לב!</a:t>
            </a:r>
            <a:br>
              <a:rPr lang="en-US" dirty="0"/>
            </a:br>
            <a:r>
              <a:rPr lang="he-IL" dirty="0"/>
              <a:t>כדי לשלוח מסמכים לחתימה חשוב לדאוג שבכרטיס המשתמש במטרות יהיו הפרטים הבאים:</a:t>
            </a:r>
            <a:br>
              <a:rPr lang="en-US" dirty="0"/>
            </a:br>
            <a:r>
              <a:rPr lang="he-IL" dirty="0"/>
              <a:t> - שם המשתמש בתוכנה צריך להיות זהה לשם המשתמש המשמש לכניסה למחשב בית החולים</a:t>
            </a:r>
            <a:r>
              <a:rPr lang="en-US" dirty="0">
                <a:solidFill>
                  <a:srgbClr val="0070C0"/>
                </a:solidFill>
              </a:rPr>
              <a:t>login</a:t>
            </a:r>
          </a:p>
          <a:p>
            <a:pPr algn="r"/>
            <a:r>
              <a:rPr lang="he-IL" dirty="0">
                <a:solidFill>
                  <a:srgbClr val="0070C0"/>
                </a:solidFill>
              </a:rPr>
              <a:t>תעודת זהות</a:t>
            </a:r>
          </a:p>
          <a:p>
            <a:pPr algn="r"/>
            <a:r>
              <a:rPr lang="he-IL" dirty="0">
                <a:solidFill>
                  <a:srgbClr val="0070C0"/>
                </a:solidFill>
              </a:rPr>
              <a:t>כתובת אימייל תקנית </a:t>
            </a:r>
            <a:endParaRPr lang="en-US" dirty="0">
              <a:solidFill>
                <a:srgbClr val="0070C0"/>
              </a:solidFill>
            </a:endParaRPr>
          </a:p>
          <a:p>
            <a:pPr algn="r"/>
            <a:endParaRPr lang="en-US" dirty="0"/>
          </a:p>
          <a:p>
            <a:pPr algn="r"/>
            <a:r>
              <a:rPr lang="he-IL" b="1" dirty="0"/>
              <a:t>התחברות לאתר:</a:t>
            </a:r>
          </a:p>
          <a:p>
            <a:pPr algn="r"/>
            <a:r>
              <a:rPr lang="he-IL" dirty="0">
                <a:solidFill>
                  <a:srgbClr val="FF0000"/>
                </a:solidFill>
              </a:rPr>
              <a:t>באמצעות שם המשתמש והסיסמא המשמשים להתחברות למחשב בית החולים!</a:t>
            </a:r>
          </a:p>
        </p:txBody>
      </p:sp>
    </p:spTree>
    <p:extLst>
      <p:ext uri="{BB962C8B-B14F-4D97-AF65-F5344CB8AC3E}">
        <p14:creationId xmlns:p14="http://schemas.microsoft.com/office/powerpoint/2010/main" val="238101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2136116" y="810186"/>
            <a:ext cx="9571130" cy="184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חתימה על מסמכים באתר</a:t>
            </a:r>
            <a:r>
              <a:rPr lang="en-US" b="1" dirty="0"/>
              <a:t>:</a:t>
            </a:r>
            <a:br>
              <a:rPr lang="en-US" dirty="0"/>
            </a:br>
            <a:r>
              <a:rPr lang="he-IL" dirty="0"/>
              <a:t>בעת ההתחברות לתוכנה, יוצג בפני המשתמש תפריט </a:t>
            </a:r>
            <a:r>
              <a:rPr lang="he-IL" b="1" dirty="0"/>
              <a:t> מחקרים</a:t>
            </a:r>
            <a:r>
              <a:rPr lang="he-IL" dirty="0"/>
              <a:t> שבו הוא יוכל לראות את המחקרים הממתינים לחתימתו.</a:t>
            </a:r>
            <a:br>
              <a:rPr lang="en-US" dirty="0"/>
            </a:br>
            <a:r>
              <a:rPr lang="he-IL" dirty="0"/>
              <a:t>- המשתמש יכול לקרוא את המסמכים, להוריד או להדפיס אותם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- ניתן לחתום על כל מסמך באופן נפרד או באופן מרוכז על מספר מסמכים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FEE2D0A-96B6-B603-BD2A-09CE108F9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38" y="2526554"/>
            <a:ext cx="10580524" cy="411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4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2136116" y="810186"/>
            <a:ext cx="9571130" cy="184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הצגת מסמכים לפני חתימה:</a:t>
            </a:r>
            <a:br>
              <a:rPr lang="en-US" dirty="0"/>
            </a:br>
            <a:r>
              <a:rPr lang="he-IL" dirty="0"/>
              <a:t>בעת לחיצה על כפתור לאישור וחתימה , יוכל המשתמש לעבור על הטופס, לאשר ולחתום עליו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78E32F0-7244-3CF3-57B0-8F410CAF3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544" y="2099594"/>
            <a:ext cx="7148998" cy="455246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62302AD-1D55-55BE-62C2-336C31CE7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69" y="3132078"/>
            <a:ext cx="4019550" cy="2143125"/>
          </a:xfrm>
          <a:prstGeom prst="rect">
            <a:avLst/>
          </a:prstGeom>
        </p:spPr>
      </p:pic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8FA8B4A8-0BA0-54AE-6BEF-407E28CF81F2}"/>
              </a:ext>
            </a:extLst>
          </p:cNvPr>
          <p:cNvCxnSpPr/>
          <p:nvPr/>
        </p:nvCxnSpPr>
        <p:spPr>
          <a:xfrm flipH="1" flipV="1">
            <a:off x="4850296" y="4850296"/>
            <a:ext cx="3657600" cy="13914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85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1263372" y="701911"/>
            <a:ext cx="10713333" cy="184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חתימה מרוכזת ותיוג אישי:</a:t>
            </a:r>
            <a:br>
              <a:rPr lang="en-US" dirty="0"/>
            </a:br>
            <a:r>
              <a:rPr lang="he-IL" dirty="0"/>
              <a:t>במידה ויש מספר מסמכים הממתינים לחתימה- ניתן ללחוץ על אישור בלבד ובסיום לבצע חתימה מרוכזת אחת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תיוג אישי- </a:t>
            </a:r>
            <a:r>
              <a:rPr lang="he-IL" dirty="0"/>
              <a:t>מאפשר לנו להוסיף טקסט אישי לעצמנו בטרם אנו חותמים על מסמך. טקסט זה יימחק לאחר החתימה ולא יועבר לחותם הבא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AA04C32-1877-2110-F4EA-7CA08FEF5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354" y="2258818"/>
            <a:ext cx="10179291" cy="392927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D64324B-CC6F-90F4-6764-D1AA880C5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5452" y="5961050"/>
            <a:ext cx="2606231" cy="89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7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1263372" y="701911"/>
            <a:ext cx="10713333" cy="184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המסמך החתום:</a:t>
            </a:r>
            <a:br>
              <a:rPr lang="en-US" dirty="0"/>
            </a:br>
            <a:r>
              <a:rPr lang="he-IL" dirty="0"/>
              <a:t>לאחר ביצוע החתימה, יתווסף תאריך החתימה לצד החותמת במקום הייעודי בטופס.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DA045FB-69FE-9275-1C03-2673B8215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099" y="2447318"/>
            <a:ext cx="6447605" cy="152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99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גווני אפור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5ea__x05d0__x05e8__x05d9__x05da_ xmlns="79bcee7c-99ac-4cc1-9293-de59f15999f5" xsi:nil="true"/>
    <_Flow_SignoffStatus xmlns="79bcee7c-99ac-4cc1-9293-de59f15999f5" xsi:nil="true"/>
    <TaxCatchAll xmlns="4041f32c-d7e2-4555-9ec5-13b7f4e445c6" xsi:nil="true"/>
    <lcf76f155ced4ddcb4097134ff3c332f xmlns="79bcee7c-99ac-4cc1-9293-de59f15999f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9EAEF41C0AE564D9678FFE7E4F344AF" ma:contentTypeVersion="17" ma:contentTypeDescription="צור מסמך חדש." ma:contentTypeScope="" ma:versionID="bdcd4f2b7bcba2d6c208a7fe45a76f82">
  <xsd:schema xmlns:xsd="http://www.w3.org/2001/XMLSchema" xmlns:xs="http://www.w3.org/2001/XMLSchema" xmlns:p="http://schemas.microsoft.com/office/2006/metadata/properties" xmlns:ns2="79bcee7c-99ac-4cc1-9293-de59f15999f5" xmlns:ns3="4041f32c-d7e2-4555-9ec5-13b7f4e445c6" targetNamespace="http://schemas.microsoft.com/office/2006/metadata/properties" ma:root="true" ma:fieldsID="084f6d306a2683961275a17c18271757" ns2:_="" ns3:_="">
    <xsd:import namespace="79bcee7c-99ac-4cc1-9293-de59f15999f5"/>
    <xsd:import namespace="4041f32c-d7e2-4555-9ec5-13b7f4e445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_x05ea__x05d0__x05e8__x05d9__x05da_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cee7c-99ac-4cc1-9293-de59f15999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x05ea__x05d0__x05e8__x05d9__x05da_" ma:index="12" nillable="true" ma:displayName="תאריך" ma:format="DateOnly" ma:internalName="_x05ea__x05d0__x05e8__x05d9__x05da_">
      <xsd:simpleType>
        <xsd:restriction base="dms:DateTim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8fc96ba9-bc75-4029-b407-a61e57544f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1f32c-d7e2-4555-9ec5-13b7f4e445c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c0794b-50e4-4bca-ad3e-6d9d0478e4e3}" ma:internalName="TaxCatchAll" ma:showField="CatchAllData" ma:web="4041f32c-d7e2-4555-9ec5-13b7f4e445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C48F28-57A4-4A0F-9874-7A5632FA8A81}">
  <ds:schemaRefs>
    <ds:schemaRef ds:uri="http://schemas.microsoft.com/office/2006/metadata/properties"/>
    <ds:schemaRef ds:uri="http://schemas.microsoft.com/office/infopath/2007/PartnerControls"/>
    <ds:schemaRef ds:uri="79bcee7c-99ac-4cc1-9293-de59f15999f5"/>
    <ds:schemaRef ds:uri="4041f32c-d7e2-4555-9ec5-13b7f4e445c6"/>
  </ds:schemaRefs>
</ds:datastoreItem>
</file>

<file path=customXml/itemProps2.xml><?xml version="1.0" encoding="utf-8"?>
<ds:datastoreItem xmlns:ds="http://schemas.openxmlformats.org/officeDocument/2006/customXml" ds:itemID="{D698AB76-B385-43DD-BF62-5E38D17F9C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cee7c-99ac-4cc1-9293-de59f15999f5"/>
    <ds:schemaRef ds:uri="4041f32c-d7e2-4555-9ec5-13b7f4e445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4142C6-AD88-4E19-8325-D2DEA84809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</TotalTime>
  <Words>1282</Words>
  <Application>Microsoft Office PowerPoint</Application>
  <PresentationFormat>מסך רחב</PresentationFormat>
  <Paragraphs>88</Paragraphs>
  <Slides>23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Segoe UI Semilight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Reut Ezra</dc:creator>
  <cp:lastModifiedBy>Reut Ezra</cp:lastModifiedBy>
  <cp:revision>2</cp:revision>
  <dcterms:created xsi:type="dcterms:W3CDTF">2022-11-17T09:15:36Z</dcterms:created>
  <dcterms:modified xsi:type="dcterms:W3CDTF">2023-01-03T07:12:43Z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0x010100D9EAEF41C0AE564D9678FFE7E4F344AF</vt:lpwstr>
  </property>
  <property fmtid="{D5CDD505-2E9C-101B-9397-08002B2CF9AE}" pid="3" name="MediaServiceImageTags">
    <vt:lpwstr/>
  </property>
</Properties>
</file>